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6.xml" ContentType="application/inkml+xml"/>
  <Override PartName="/ppt/ink/ink7.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8"/>
  </p:notesMasterIdLst>
  <p:sldIdLst>
    <p:sldId id="279" r:id="rId2"/>
    <p:sldId id="298" r:id="rId3"/>
    <p:sldId id="289" r:id="rId4"/>
    <p:sldId id="313" r:id="rId5"/>
    <p:sldId id="291" r:id="rId6"/>
    <p:sldId id="307" r:id="rId7"/>
    <p:sldId id="297" r:id="rId8"/>
    <p:sldId id="293" r:id="rId9"/>
    <p:sldId id="294" r:id="rId10"/>
    <p:sldId id="296" r:id="rId11"/>
    <p:sldId id="309" r:id="rId12"/>
    <p:sldId id="308" r:id="rId13"/>
    <p:sldId id="314" r:id="rId14"/>
    <p:sldId id="292" r:id="rId15"/>
    <p:sldId id="312" r:id="rId16"/>
    <p:sldId id="295" r:id="rId17"/>
    <p:sldId id="299" r:id="rId18"/>
    <p:sldId id="301" r:id="rId19"/>
    <p:sldId id="300" r:id="rId20"/>
    <p:sldId id="304" r:id="rId21"/>
    <p:sldId id="303" r:id="rId22"/>
    <p:sldId id="306" r:id="rId23"/>
    <p:sldId id="318" r:id="rId24"/>
    <p:sldId id="319" r:id="rId25"/>
    <p:sldId id="310" r:id="rId26"/>
    <p:sldId id="315" r:id="rId27"/>
    <p:sldId id="317" r:id="rId28"/>
    <p:sldId id="316" r:id="rId29"/>
    <p:sldId id="320" r:id="rId30"/>
    <p:sldId id="333" r:id="rId31"/>
    <p:sldId id="334" r:id="rId32"/>
    <p:sldId id="335" r:id="rId33"/>
    <p:sldId id="336" r:id="rId34"/>
    <p:sldId id="331" r:id="rId35"/>
    <p:sldId id="337" r:id="rId36"/>
    <p:sldId id="321" r:id="rId37"/>
    <p:sldId id="322" r:id="rId38"/>
    <p:sldId id="323" r:id="rId39"/>
    <p:sldId id="324" r:id="rId40"/>
    <p:sldId id="325" r:id="rId41"/>
    <p:sldId id="326" r:id="rId42"/>
    <p:sldId id="327" r:id="rId43"/>
    <p:sldId id="328" r:id="rId44"/>
    <p:sldId id="329" r:id="rId45"/>
    <p:sldId id="330" r:id="rId46"/>
    <p:sldId id="332"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30C"/>
    <a:srgbClr val="C5050C"/>
    <a:srgbClr val="047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p:restoredTop sz="93099" autoAdjust="0"/>
  </p:normalViewPr>
  <p:slideViewPr>
    <p:cSldViewPr snapToGrid="0" snapToObjects="1">
      <p:cViewPr varScale="1">
        <p:scale>
          <a:sx n="99" d="100"/>
          <a:sy n="99" d="100"/>
        </p:scale>
        <p:origin x="88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5T15:36:58.2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0 105,'108'-4,"126"-23,-157 17,187-7,-56 7,455-27,423 39,-591-3,-465 3,1 1,-1 2,44 12,-41-9,1-1,46 4,-63-11,-1 2,0 0,0 1,0 1,-1 0,1 1,-1 1,0 0,21 13,-35-19,0 1,0 0,0 0,1 0,-1 0,0 0,0 0,0 0,-1 1,1-1,0 0,0 1,-1-1,1 0,-1 1,1-1,-1 0,1 1,-1-1,0 1,0-1,0 1,0-1,0 1,0-1,0 1,0-1,0 1,-1-1,1 1,-1-1,1 0,-1 1,1-1,-1 0,0 1,0-1,0 0,0 0,0 0,0 1,0-1,0 0,0-1,-3 3,-4 4,0 0,0-1,-1 0,0-1,-11 6,-10 1,0-1,0-2,-1-1,0-1,-62 4,22 0,42-6,-54 2,-1577-8,1476 15,1 0,-847-15,1007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0T11:54:58.4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2298 1,'-228'10,"-232"40,340-34,33-9,-139-7,92-3,-639 4,749-3,1 0,-44-11,15 2,-32-10,64 18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0T12:04:57.3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1200 0,'-1177'0,"1154"0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0T12:04:57.3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1200 0,'-1177'0,"1154"0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5:37:00.5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0 259 0,'777'-259'0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5T16:07:29.6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1,'2218'0,"-2175"2,1 3,74 16,33 5,25-1,-22 0,-138-23,0 1,-1 1,1 1,-1 0,25 12,-39-17,-1 0,0 0,1 0,-1 0,0 0,0 0,1 0,-1 1,0-1,0 0,1 0,-1 0,0 1,0-1,0 0,1 0,-1 1,0-1,0 0,0 0,0 1,0-1,1 0,-1 1,0-1,0 0,0 0,0 1,0-1,0 0,0 1,0-1,0 0,0 1,0-1,0 0,0 0,0 1,-1-1,1 0,0 1,0-1,0 1,-16 8,-21 2,-33-2,1-4,-124-6,85-1,-510 1,595 0,0-2,0 0,1-2,-31-9,29 6,0 2,0 1,-46-3,-407 7,208 3,100 12,-4 0,-84-15,234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5T16:10:16.9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90 2,'434'-2,"589"9,-509 23,-282-14,38 11,-262-25,0 0,0 0,0 1,-1 0,1 0,-1 0,0 1,0 1,0-1,0 1,-1 0,0 1,0-1,0 1,-1 0,0 1,0-1,0 1,-1 0,0 0,-1 1,1-1,-1 1,3 12,0 4,-1 1,0-1,-2 1,-1 0,-1 0,-4 44,-1-36,-1 0,-1 0,-2-1,-1 0,-2-1,-1 0,-1 0,-2-1,-24 36,26-45,-2-1,0-1,-1-1,-1 0,-1-1,0-1,-2 0,1-2,-2 0,0-1,0-1,-2-2,-31 12,7-8,-1-2,-1-3,0-2,-50 2,-205-9,170-3,-440-33,414 22,54 5,-271-13,326 23,-75-2,124 1,-1-1,0 1,1-1,-1 0,0 1,1-1,-1-1,1 1,-1 0,1 0,0-1,0 0,-1 1,1-1,0 0,0 0,1 0,-1 0,0 0,1 0,-1-1,1 1,0-1,0 1,0-1,0 1,0-1,0 0,1 1,-1-1,1 0,0 1,0-1,0 0,0 0,0 1,1-5,0-1,0 0,0 0,1 0,0 1,1-1,-1 0,1 1,1 0,0 0,0 0,9-12,1 5,2 0,-1 2,2 0,0 0,0 2,1 0,0 1,0 1,1 1,0 0,1 2,20-4,25-3,1 4,87-1,402 23,-299-2,-22-3,474 9,-647-17,-1-4,1-1,86-19,-144 23,0-1,0 0,0 0,0 0,-1 0,1-1,0 1,0-1,3-2,-6 4,0-1,1 1,-1-1,0 1,1 0,-1-1,0 1,1-1,-1 1,0-1,0 1,0-1,1 1,-1-1,0 1,0-1,0 1,0-1,0 1,0-1,0 1,0-1,0 0,0 1,0-1,-1 1,1-1,0 1,0-1,0 1,-1 0,1-2,-4-1,0-1,0 1,0-1,-1 1,1 0,-1 1,0-1,0 1,-10-4,-27-9,-1 2,-1 2,-53-7,-144-6,173 18,-1335-23,1164 45,204-10,1 0,1 3,-1 0,-57 26,40-12,-1-3,0-2,-103 20,122-30,9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5T16:10:19.1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58 183,'-1'-30,"0"21,1-1,0 0,0 1,1-1,4-16,-4 24,0-1,0 0,0 0,1 1,-1-1,1 1,0 0,0-1,0 1,0 0,0 0,0 0,0 0,1 0,-1 1,1-1,-1 1,1-1,0 1,-1 0,1 0,5-1,31-4,-1 1,1 1,0 3,75 6,-18-1,-77-4,24-1,-39 3,-23 3,-71 7,0-4,-148-6,131-3,171-19,122-9,-152 26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1:28:02.1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0,'3613'0'0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1:30:11.9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3076 53 0,'-3076'-53'0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0T11:42:02.1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56,'752'-31,"-511"12,258 14,-279 6,-215-1,83 5,-82-5,-1 1,0 0,1 1,-1-1,0 1,0 0,0 0,0 0,0 1,0 0,-1 0,1 0,4 5,-8-7,0 1,1-1,-1 1,0 0,-1 0,1-1,0 1,0 0,-1 0,1 0,-1 0,0 0,0 0,1 0,-1 0,0 0,-1 0,1 0,0 0,0 0,-1 0,1 0,-1 0,0 0,0-1,0 1,1 0,-2 0,1-1,0 1,0-1,0 1,-1-1,1 1,-1-1,1 0,-1 1,-1 0,-9 7,0 0,0-1,-23 12,32-18,-31 12,-1 0,-1-2,0-2,0-1,-58 6,-10 3,-179 19,118-21,46 6,76-12,-84 7,69-12,-110 26,74-11,51-11,0 3,1 1,-66 31,90-35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0T11:42:04.0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412 1,'-1'2,"1"0,-1-1,1 1,-1 0,0 0,0-1,0 1,0-1,0 1,-1-1,1 1,0-1,-1 0,1 1,-1-1,1 0,-1 0,1 0,-1 0,-3 1,3-1,1 0,-1 0,0 0,0 0,0 0,1 1,-1-1,0 0,1 1,0 0,-1-1,1 1,0 0,0 0,0-1,-1 3,2-3,0 0,0 0,0-1,0 1,1 0,-1-1,0 1,1 0,-1-1,0 1,1 0,-1-1,1 1,-1-1,1 1,-1-1,1 1,-1-1,1 1,-1-1,1 1,0-1,-1 0,1 1,0-1,-1 0,1 0,0 0,0 1,1-1,28 6,-23-5,182 27,-124-16,-44-7,1-1,31 1,-28-3,1 1,-1 1,-1 2,33 10,-55-16,0 1,0-1,0 1,0 0,0 0,1 0,-2 0,1 0,0 0,0 0,0 1,0-1,-1 1,1-1,-1 1,1 0,-1-1,2 4,-3-4,-1 0,1 1,0-1,-1 0,1 1,-1-1,0 0,1 0,-1 1,0-1,1 0,-1 0,0 0,0 0,0 0,0 0,0 0,0 0,-1-1,1 1,0 0,0-1,0 1,-1-1,1 1,0-1,-1 1,1-1,-3 0,-19 7,-1-1,-1-1,1-1,-1-1,-48-1,33-1,-41 6,56-3,-290 36,269-38,0 2,0 2,-64 17,89-16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21671-7E6C-7746-AF0D-CD197AFDFB61}" type="datetimeFigureOut">
              <a:rPr lang="en-US" smtClean="0"/>
              <a:t>7/11/2025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0FB02-D9C2-6A4D-8A7B-43D279C71DB2}" type="slidenum">
              <a:rPr lang="en-US" smtClean="0"/>
              <a:t>‹#›</a:t>
            </a:fld>
            <a:endParaRPr lang="en-US"/>
          </a:p>
        </p:txBody>
      </p:sp>
    </p:spTree>
    <p:extLst>
      <p:ext uri="{BB962C8B-B14F-4D97-AF65-F5344CB8AC3E}">
        <p14:creationId xmlns:p14="http://schemas.microsoft.com/office/powerpoint/2010/main" val="249290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External Customers do not include other university in the UW System. Those are internal customers and will be included in next weeks Internal Services Delivery training for those of you who have the security role </a:t>
            </a:r>
            <a:r>
              <a:rPr lang="en-US" sz="1200" kern="1200" dirty="0" err="1">
                <a:solidFill>
                  <a:schemeClr val="tx1"/>
                </a:solidFill>
                <a:effectLst/>
                <a:latin typeface="+mn-lt"/>
                <a:ea typeface="+mn-ea"/>
                <a:cs typeface="+mn-cs"/>
              </a:rPr>
              <a:t>Internal_Catalog_Data_Entry_Specialist</a:t>
            </a:r>
            <a:r>
              <a:rPr lang="en-US" sz="1200" kern="1200" dirty="0">
                <a:solidFill>
                  <a:schemeClr val="tx1"/>
                </a:solidFill>
                <a:effectLst/>
                <a:latin typeface="+mn-lt"/>
                <a:ea typeface="+mn-ea"/>
                <a:cs typeface="+mn-cs"/>
              </a:rPr>
              <a:t> and/or </a:t>
            </a:r>
            <a:r>
              <a:rPr lang="en-US" sz="1200" kern="1200" dirty="0" err="1">
                <a:solidFill>
                  <a:schemeClr val="tx1"/>
                </a:solidFill>
                <a:effectLst/>
                <a:latin typeface="+mn-lt"/>
                <a:ea typeface="+mn-ea"/>
                <a:cs typeface="+mn-cs"/>
              </a:rPr>
              <a:t>Internal_Service_Delivery_Data_Entry_Specialist</a:t>
            </a:r>
            <a:r>
              <a:rPr lang="en-US" dirty="0"/>
              <a:t>. You should have that training on your calendar next Tuesday from 1 pm to 2:30 pm.</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1</a:t>
            </a:fld>
            <a:endParaRPr lang="en-US"/>
          </a:p>
        </p:txBody>
      </p:sp>
    </p:spTree>
    <p:extLst>
      <p:ext uri="{BB962C8B-B14F-4D97-AF65-F5344CB8AC3E}">
        <p14:creationId xmlns:p14="http://schemas.microsoft.com/office/powerpoint/2010/main" val="47126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29</a:t>
            </a:fld>
            <a:endParaRPr lang="en-US"/>
          </a:p>
        </p:txBody>
      </p:sp>
    </p:spTree>
    <p:extLst>
      <p:ext uri="{BB962C8B-B14F-4D97-AF65-F5344CB8AC3E}">
        <p14:creationId xmlns:p14="http://schemas.microsoft.com/office/powerpoint/2010/main" val="1447441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Cash Sale Payment Specialists can also request new sales items but not new Sales Item Groups.</a:t>
            </a:r>
          </a:p>
        </p:txBody>
      </p:sp>
      <p:sp>
        <p:nvSpPr>
          <p:cNvPr id="4" name="Slide Number Placeholder 3"/>
          <p:cNvSpPr>
            <a:spLocks noGrp="1"/>
          </p:cNvSpPr>
          <p:nvPr>
            <p:ph type="sldNum" sz="quarter" idx="5"/>
          </p:nvPr>
        </p:nvSpPr>
        <p:spPr/>
        <p:txBody>
          <a:bodyPr/>
          <a:lstStyle/>
          <a:p>
            <a:fld id="{0080FB02-D9C2-6A4D-8A7B-43D279C71DB2}" type="slidenum">
              <a:rPr lang="en-US" smtClean="0"/>
              <a:t>30</a:t>
            </a:fld>
            <a:endParaRPr lang="en-US"/>
          </a:p>
        </p:txBody>
      </p:sp>
    </p:spTree>
    <p:extLst>
      <p:ext uri="{BB962C8B-B14F-4D97-AF65-F5344CB8AC3E}">
        <p14:creationId xmlns:p14="http://schemas.microsoft.com/office/powerpoint/2010/main" val="1299903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706F0-A684-B2F1-EDC4-FE768CD84F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75B7B2-FD35-EDA3-3D96-A5159D0FB1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1ACC1-302C-420A-5005-AB3613BDFB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6A8FFA-483B-0CA8-AA95-F295D4C1F740}"/>
              </a:ext>
            </a:extLst>
          </p:cNvPr>
          <p:cNvSpPr>
            <a:spLocks noGrp="1"/>
          </p:cNvSpPr>
          <p:nvPr>
            <p:ph type="sldNum" sz="quarter" idx="5"/>
          </p:nvPr>
        </p:nvSpPr>
        <p:spPr/>
        <p:txBody>
          <a:bodyPr/>
          <a:lstStyle/>
          <a:p>
            <a:fld id="{0080FB02-D9C2-6A4D-8A7B-43D279C71DB2}" type="slidenum">
              <a:rPr lang="en-US" smtClean="0"/>
              <a:t>34</a:t>
            </a:fld>
            <a:endParaRPr lang="en-US"/>
          </a:p>
        </p:txBody>
      </p:sp>
    </p:spTree>
    <p:extLst>
      <p:ext uri="{BB962C8B-B14F-4D97-AF65-F5344CB8AC3E}">
        <p14:creationId xmlns:p14="http://schemas.microsoft.com/office/powerpoint/2010/main" val="708843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not be a preferred way because you will have to find each customer and submit the invoices that are in draft form.</a:t>
            </a:r>
          </a:p>
        </p:txBody>
      </p:sp>
      <p:sp>
        <p:nvSpPr>
          <p:cNvPr id="4" name="Slide Number Placeholder 3"/>
          <p:cNvSpPr>
            <a:spLocks noGrp="1"/>
          </p:cNvSpPr>
          <p:nvPr>
            <p:ph type="sldNum" sz="quarter" idx="5"/>
          </p:nvPr>
        </p:nvSpPr>
        <p:spPr/>
        <p:txBody>
          <a:bodyPr/>
          <a:lstStyle/>
          <a:p>
            <a:fld id="{0080FB02-D9C2-6A4D-8A7B-43D279C71DB2}" type="slidenum">
              <a:rPr lang="en-US" smtClean="0"/>
              <a:t>36</a:t>
            </a:fld>
            <a:endParaRPr lang="en-US"/>
          </a:p>
        </p:txBody>
      </p:sp>
    </p:spTree>
    <p:extLst>
      <p:ext uri="{BB962C8B-B14F-4D97-AF65-F5344CB8AC3E}">
        <p14:creationId xmlns:p14="http://schemas.microsoft.com/office/powerpoint/2010/main" val="3290802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45</a:t>
            </a:fld>
            <a:endParaRPr lang="en-US"/>
          </a:p>
        </p:txBody>
      </p:sp>
    </p:spTree>
    <p:extLst>
      <p:ext uri="{BB962C8B-B14F-4D97-AF65-F5344CB8AC3E}">
        <p14:creationId xmlns:p14="http://schemas.microsoft.com/office/powerpoint/2010/main" val="166519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EIB reports give you the “Integration ID”.  Customer ID and contact ID</a:t>
            </a:r>
          </a:p>
          <a:p>
            <a:endParaRPr lang="en-US" dirty="0"/>
          </a:p>
          <a:p>
            <a:r>
              <a:rPr lang="en-US" dirty="0"/>
              <a:t>I found two dashboards. One for customer accounts and one for customer accounts and ISD</a:t>
            </a:r>
          </a:p>
        </p:txBody>
      </p:sp>
      <p:sp>
        <p:nvSpPr>
          <p:cNvPr id="4" name="Slide Number Placeholder 3"/>
          <p:cNvSpPr>
            <a:spLocks noGrp="1"/>
          </p:cNvSpPr>
          <p:nvPr>
            <p:ph type="sldNum" sz="quarter" idx="5"/>
          </p:nvPr>
        </p:nvSpPr>
        <p:spPr/>
        <p:txBody>
          <a:bodyPr/>
          <a:lstStyle/>
          <a:p>
            <a:fld id="{0080FB02-D9C2-6A4D-8A7B-43D279C71DB2}" type="slidenum">
              <a:rPr lang="en-US" smtClean="0"/>
              <a:t>2</a:t>
            </a:fld>
            <a:endParaRPr lang="en-US"/>
          </a:p>
        </p:txBody>
      </p:sp>
    </p:spTree>
    <p:extLst>
      <p:ext uri="{BB962C8B-B14F-4D97-AF65-F5344CB8AC3E}">
        <p14:creationId xmlns:p14="http://schemas.microsoft.com/office/powerpoint/2010/main" val="2860218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Won’t be going over the customer contracts that security role Customer Contract Specialist can set up and process. We only have six customer contract specialist in CoE and two our in the Dean’s Business Office.</a:t>
            </a:r>
          </a:p>
        </p:txBody>
      </p:sp>
      <p:sp>
        <p:nvSpPr>
          <p:cNvPr id="4" name="Slide Number Placeholder 3"/>
          <p:cNvSpPr>
            <a:spLocks noGrp="1"/>
          </p:cNvSpPr>
          <p:nvPr>
            <p:ph type="sldNum" sz="quarter" idx="5"/>
          </p:nvPr>
        </p:nvSpPr>
        <p:spPr/>
        <p:txBody>
          <a:bodyPr/>
          <a:lstStyle/>
          <a:p>
            <a:fld id="{0080FB02-D9C2-6A4D-8A7B-43D279C71DB2}" type="slidenum">
              <a:rPr lang="en-US" smtClean="0"/>
              <a:t>3</a:t>
            </a:fld>
            <a:endParaRPr lang="en-US"/>
          </a:p>
        </p:txBody>
      </p:sp>
    </p:spTree>
    <p:extLst>
      <p:ext uri="{BB962C8B-B14F-4D97-AF65-F5344CB8AC3E}">
        <p14:creationId xmlns:p14="http://schemas.microsoft.com/office/powerpoint/2010/main" val="1861173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Fill in fields in Tasks</a:t>
            </a:r>
          </a:p>
        </p:txBody>
      </p:sp>
      <p:sp>
        <p:nvSpPr>
          <p:cNvPr id="4" name="Slide Number Placeholder 3"/>
          <p:cNvSpPr>
            <a:spLocks noGrp="1"/>
          </p:cNvSpPr>
          <p:nvPr>
            <p:ph type="sldNum" sz="quarter" idx="5"/>
          </p:nvPr>
        </p:nvSpPr>
        <p:spPr/>
        <p:txBody>
          <a:bodyPr/>
          <a:lstStyle/>
          <a:p>
            <a:fld id="{0080FB02-D9C2-6A4D-8A7B-43D279C71DB2}" type="slidenum">
              <a:rPr lang="en-US" smtClean="0"/>
              <a:t>5</a:t>
            </a:fld>
            <a:endParaRPr lang="en-US"/>
          </a:p>
        </p:txBody>
      </p:sp>
    </p:spTree>
    <p:extLst>
      <p:ext uri="{BB962C8B-B14F-4D97-AF65-F5344CB8AC3E}">
        <p14:creationId xmlns:p14="http://schemas.microsoft.com/office/powerpoint/2010/main" val="2987865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Text form that is submitted for campus to enter in and process</a:t>
            </a:r>
          </a:p>
        </p:txBody>
      </p:sp>
      <p:sp>
        <p:nvSpPr>
          <p:cNvPr id="4" name="Slide Number Placeholder 3"/>
          <p:cNvSpPr>
            <a:spLocks noGrp="1"/>
          </p:cNvSpPr>
          <p:nvPr>
            <p:ph type="sldNum" sz="quarter" idx="5"/>
          </p:nvPr>
        </p:nvSpPr>
        <p:spPr/>
        <p:txBody>
          <a:bodyPr/>
          <a:lstStyle/>
          <a:p>
            <a:fld id="{0080FB02-D9C2-6A4D-8A7B-43D279C71DB2}" type="slidenum">
              <a:rPr lang="en-US" smtClean="0"/>
              <a:t>6</a:t>
            </a:fld>
            <a:endParaRPr lang="en-US"/>
          </a:p>
        </p:txBody>
      </p:sp>
    </p:spTree>
    <p:extLst>
      <p:ext uri="{BB962C8B-B14F-4D97-AF65-F5344CB8AC3E}">
        <p14:creationId xmlns:p14="http://schemas.microsoft.com/office/powerpoint/2010/main" val="234347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5A270-8204-6B1F-F571-F6C2A21FC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FE4DB-2B1A-5782-1CDA-C5AAF332B5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6D9B27-326B-CB7F-0A1F-C80594CD98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F5D788-537E-7CE3-6C14-4335A06364B1}"/>
              </a:ext>
            </a:extLst>
          </p:cNvPr>
          <p:cNvSpPr>
            <a:spLocks noGrp="1"/>
          </p:cNvSpPr>
          <p:nvPr>
            <p:ph type="sldNum" sz="quarter" idx="5"/>
          </p:nvPr>
        </p:nvSpPr>
        <p:spPr/>
        <p:txBody>
          <a:bodyPr/>
          <a:lstStyle/>
          <a:p>
            <a:fld id="{0080FB02-D9C2-6A4D-8A7B-43D279C71DB2}" type="slidenum">
              <a:rPr lang="en-US" smtClean="0"/>
              <a:t>11</a:t>
            </a:fld>
            <a:endParaRPr lang="en-US"/>
          </a:p>
        </p:txBody>
      </p:sp>
    </p:spTree>
    <p:extLst>
      <p:ext uri="{BB962C8B-B14F-4D97-AF65-F5344CB8AC3E}">
        <p14:creationId xmlns:p14="http://schemas.microsoft.com/office/powerpoint/2010/main" val="3959037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questions on Friday as well. We will have time on Friday to talk through questions.  We will also be learning more on Friday. The second half is not just a Q&amp;A session.</a:t>
            </a:r>
          </a:p>
        </p:txBody>
      </p:sp>
      <p:sp>
        <p:nvSpPr>
          <p:cNvPr id="4" name="Slide Number Placeholder 3"/>
          <p:cNvSpPr>
            <a:spLocks noGrp="1"/>
          </p:cNvSpPr>
          <p:nvPr>
            <p:ph type="sldNum" sz="quarter" idx="5"/>
          </p:nvPr>
        </p:nvSpPr>
        <p:spPr/>
        <p:txBody>
          <a:bodyPr/>
          <a:lstStyle/>
          <a:p>
            <a:fld id="{0080FB02-D9C2-6A4D-8A7B-43D279C71DB2}" type="slidenum">
              <a:rPr lang="en-US" smtClean="0"/>
              <a:t>12</a:t>
            </a:fld>
            <a:endParaRPr lang="en-US"/>
          </a:p>
        </p:txBody>
      </p:sp>
    </p:spTree>
    <p:extLst>
      <p:ext uri="{BB962C8B-B14F-4D97-AF65-F5344CB8AC3E}">
        <p14:creationId xmlns:p14="http://schemas.microsoft.com/office/powerpoint/2010/main" val="3021200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05FAC-4458-95D9-ADF8-63714F39F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1C546B-B839-13F6-C9E6-6308CD35DA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2351BE-C1D5-C42E-AA36-995404F8DDB0}"/>
              </a:ext>
            </a:extLst>
          </p:cNvPr>
          <p:cNvSpPr>
            <a:spLocks noGrp="1"/>
          </p:cNvSpPr>
          <p:nvPr>
            <p:ph type="body" idx="1"/>
          </p:nvPr>
        </p:nvSpPr>
        <p:spPr/>
        <p:txBody>
          <a:bodyPr/>
          <a:lstStyle/>
          <a:p>
            <a:r>
              <a:rPr lang="en-US" dirty="0"/>
              <a:t>Existing information in Workday.</a:t>
            </a:r>
          </a:p>
          <a:p>
            <a:endParaRPr lang="en-US" dirty="0"/>
          </a:p>
        </p:txBody>
      </p:sp>
      <p:sp>
        <p:nvSpPr>
          <p:cNvPr id="4" name="Slide Number Placeholder 3">
            <a:extLst>
              <a:ext uri="{FF2B5EF4-FFF2-40B4-BE49-F238E27FC236}">
                <a16:creationId xmlns:a16="http://schemas.microsoft.com/office/drawing/2014/main" id="{16B33E47-86CD-77E7-5B8D-23C0E02BC486}"/>
              </a:ext>
            </a:extLst>
          </p:cNvPr>
          <p:cNvSpPr>
            <a:spLocks noGrp="1"/>
          </p:cNvSpPr>
          <p:nvPr>
            <p:ph type="sldNum" sz="quarter" idx="5"/>
          </p:nvPr>
        </p:nvSpPr>
        <p:spPr/>
        <p:txBody>
          <a:bodyPr/>
          <a:lstStyle/>
          <a:p>
            <a:fld id="{0080FB02-D9C2-6A4D-8A7B-43D279C71DB2}" type="slidenum">
              <a:rPr lang="en-US" smtClean="0"/>
              <a:t>13</a:t>
            </a:fld>
            <a:endParaRPr lang="en-US"/>
          </a:p>
        </p:txBody>
      </p:sp>
    </p:spTree>
    <p:extLst>
      <p:ext uri="{BB962C8B-B14F-4D97-AF65-F5344CB8AC3E}">
        <p14:creationId xmlns:p14="http://schemas.microsoft.com/office/powerpoint/2010/main" val="4124367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our customers and sales items are in Workday already. Run a list to review.</a:t>
            </a:r>
          </a:p>
          <a:p>
            <a:r>
              <a:rPr lang="en-US" dirty="0"/>
              <a:t>View customer </a:t>
            </a:r>
            <a:r>
              <a:rPr lang="en-US" sz="1200" b="0" i="0" u="none" strike="noStrike" kern="1200" dirty="0">
                <a:solidFill>
                  <a:schemeClr val="tx1"/>
                </a:solidFill>
                <a:effectLst/>
                <a:latin typeface="+mn-lt"/>
                <a:ea typeface="+mn-ea"/>
                <a:cs typeface="+mn-cs"/>
              </a:rPr>
              <a:t>CUS0002381</a:t>
            </a:r>
            <a:r>
              <a:rPr lang="en-US" dirty="0"/>
              <a:t>   to show how to see the integration ID for a customer in red header. Also, has several contacts with one being the primary. </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14</a:t>
            </a:fld>
            <a:endParaRPr lang="en-US"/>
          </a:p>
        </p:txBody>
      </p:sp>
    </p:spTree>
    <p:extLst>
      <p:ext uri="{BB962C8B-B14F-4D97-AF65-F5344CB8AC3E}">
        <p14:creationId xmlns:p14="http://schemas.microsoft.com/office/powerpoint/2010/main" val="1506315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31B425-093C-0149-952F-11573DF09F2E}"/>
              </a:ext>
              <a:ext uri="{C183D7F6-B498-43B3-948B-1728B52AA6E4}">
                <adec:decorative xmlns:adec="http://schemas.microsoft.com/office/drawing/2017/decorative" val="0"/>
              </a:ext>
            </a:extLst>
          </p:cNvPr>
          <p:cNvSpPr/>
          <p:nvPr userDrawn="1"/>
        </p:nvSpPr>
        <p:spPr>
          <a:xfrm>
            <a:off x="685801" y="3218871"/>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6">
            <a:extLst>
              <a:ext uri="{FF2B5EF4-FFF2-40B4-BE49-F238E27FC236}">
                <a16:creationId xmlns:a16="http://schemas.microsoft.com/office/drawing/2014/main" id="{3EF2B24F-1619-BE4B-A7F6-731536B35259}"/>
              </a:ext>
            </a:extLst>
          </p:cNvPr>
          <p:cNvSpPr>
            <a:spLocks noGrp="1"/>
          </p:cNvSpPr>
          <p:nvPr>
            <p:ph type="body" sz="quarter" idx="11" hasCustomPrompt="1"/>
          </p:nvPr>
        </p:nvSpPr>
        <p:spPr>
          <a:xfrm>
            <a:off x="685802" y="1854700"/>
            <a:ext cx="8334247" cy="1157561"/>
          </a:xfrm>
        </p:spPr>
        <p:txBody>
          <a:bodyPr bIns="0" anchor="b">
            <a:spAutoFit/>
          </a:bodyPr>
          <a:lstStyle>
            <a:lvl1pPr marL="0" indent="0" algn="l">
              <a:buNone/>
              <a:defRPr sz="4000" b="1" i="0">
                <a:solidFill>
                  <a:schemeClr val="tx1">
                    <a:lumMod val="90000"/>
                    <a:lumOff val="10000"/>
                  </a:schemeClr>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dirty="0"/>
              <a:t>Insert Presentation Title in title or sentence case</a:t>
            </a:r>
          </a:p>
        </p:txBody>
      </p:sp>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userDrawn="1"/>
        </p:nvSpPr>
        <p:spPr>
          <a:xfrm>
            <a:off x="0" y="5733907"/>
            <a:ext cx="12192000" cy="1124093"/>
          </a:xfrm>
          <a:prstGeom prst="rect">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685802" y="3519491"/>
            <a:ext cx="8334247" cy="759182"/>
          </a:xfrm>
        </p:spPr>
        <p:txBody>
          <a:bodyPr anchor="t">
            <a:spAutoFit/>
          </a:bodyPr>
          <a:lstStyle>
            <a:lvl1pPr marL="0" indent="0">
              <a:buNone/>
              <a:defRPr sz="2400" b="0" i="0">
                <a:solidFill>
                  <a:schemeClr val="tx1">
                    <a:lumMod val="90000"/>
                    <a:lumOff val="10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stStyle>
          <a:p>
            <a:pPr lvl="0"/>
            <a:r>
              <a:rPr lang="en-US" dirty="0"/>
              <a:t>Insert subtitle, date or other important information, not to exceed two lines. There is a title slide for no subtitle too.</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685802" y="5953913"/>
            <a:ext cx="10311412" cy="523088"/>
          </a:xfrm>
        </p:spPr>
        <p:txBody>
          <a:bodyPr anchor="t" anchorCtr="0">
            <a:normAutofit/>
          </a:bodyPr>
          <a:lstStyle>
            <a:lvl1pPr marL="0" indent="0">
              <a:buNone/>
              <a:defRPr sz="1800" b="0" i="0">
                <a:solidFill>
                  <a:schemeClr val="bg1"/>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stStyle>
          <a:p>
            <a:pPr lvl="0"/>
            <a:r>
              <a:rPr lang="en-US" dirty="0"/>
              <a:t>Insert name, position, unit/faculty</a:t>
            </a:r>
          </a:p>
        </p:txBody>
      </p:sp>
      <p:sp>
        <p:nvSpPr>
          <p:cNvPr id="15" name="Slide Number Placeholder 14">
            <a:extLst>
              <a:ext uri="{FF2B5EF4-FFF2-40B4-BE49-F238E27FC236}">
                <a16:creationId xmlns:a16="http://schemas.microsoft.com/office/drawing/2014/main" id="{79108E23-52D9-C183-CC92-B4D512D834D4}"/>
              </a:ext>
            </a:extLst>
          </p:cNvPr>
          <p:cNvSpPr>
            <a:spLocks noGrp="1"/>
          </p:cNvSpPr>
          <p:nvPr>
            <p:ph type="sldNum" sz="quarter" idx="14"/>
          </p:nvPr>
        </p:nvSpPr>
        <p:spPr/>
        <p:txBody>
          <a:bodyPr/>
          <a:lstStyle/>
          <a:p>
            <a:fld id="{8199E6F7-83EA-9647-BA4B-122413045F6F}" type="slidenum">
              <a:rPr lang="en-US" smtClean="0"/>
              <a:pPr/>
              <a:t>‹#›</a:t>
            </a:fld>
            <a:endParaRPr lang="en-US" dirty="0"/>
          </a:p>
        </p:txBody>
      </p:sp>
      <p:sp>
        <p:nvSpPr>
          <p:cNvPr id="4" name="TextBox 3">
            <a:extLst>
              <a:ext uri="{FF2B5EF4-FFF2-40B4-BE49-F238E27FC236}">
                <a16:creationId xmlns:a16="http://schemas.microsoft.com/office/drawing/2014/main" id="{403DFD8B-08E9-0D2F-E5EB-75E6730A7646}"/>
              </a:ext>
            </a:extLst>
          </p:cNvPr>
          <p:cNvSpPr txBox="1"/>
          <p:nvPr userDrawn="1"/>
        </p:nvSpPr>
        <p:spPr>
          <a:xfrm>
            <a:off x="2186742" y="97539"/>
            <a:ext cx="9087612" cy="307777"/>
          </a:xfrm>
          <a:prstGeom prst="rect">
            <a:avLst/>
          </a:prstGeom>
          <a:noFill/>
        </p:spPr>
        <p:txBody>
          <a:bodyPr wrap="square" lIns="0" rtlCol="0">
            <a:spAutoFit/>
          </a:bodyPr>
          <a:lstStyle/>
          <a:p>
            <a:pPr algn="r"/>
            <a:r>
              <a:rPr lang="en-US" sz="1400" b="0" i="0" dirty="0">
                <a:solidFill>
                  <a:schemeClr val="tx1"/>
                </a:solidFill>
                <a:latin typeface="Red Hat Display Medium" panose="02010303040201060303" pitchFamily="2" charset="0"/>
                <a:ea typeface="Red Hat Display Medium" panose="02010303040201060303" pitchFamily="2" charset="0"/>
                <a:cs typeface="Red Hat Display Medium" panose="02010303040201060303" pitchFamily="2" charset="0"/>
              </a:rPr>
              <a:t>University of Wisconsin-Madison • </a:t>
            </a:r>
            <a:r>
              <a:rPr lang="en-US" sz="1400" b="0" i="0" dirty="0">
                <a:solidFill>
                  <a:srgbClr val="C5050C"/>
                </a:solidFill>
                <a:latin typeface="Red Hat Display Medium" panose="02010303040201060303" pitchFamily="2" charset="0"/>
                <a:ea typeface="Red Hat Display Medium" panose="02010303040201060303" pitchFamily="2" charset="0"/>
                <a:cs typeface="Red Hat Display Medium" panose="02010303040201060303" pitchFamily="2" charset="0"/>
              </a:rPr>
              <a:t>College of Engineering</a:t>
            </a:r>
          </a:p>
        </p:txBody>
      </p:sp>
      <p:sp>
        <p:nvSpPr>
          <p:cNvPr id="2" name="Rectangle 1">
            <a:extLst>
              <a:ext uri="{FF2B5EF4-FFF2-40B4-BE49-F238E27FC236}">
                <a16:creationId xmlns:a16="http://schemas.microsoft.com/office/drawing/2014/main" id="{1E99F629-1CE4-46F0-E4B9-5AFD03FE5E42}"/>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UW–Madison red crest logo&#10;">
            <a:extLst>
              <a:ext uri="{FF2B5EF4-FFF2-40B4-BE49-F238E27FC236}">
                <a16:creationId xmlns:a16="http://schemas.microsoft.com/office/drawing/2014/main" id="{9C9BA2D1-77FC-2FEC-B16B-710C952D124E}"/>
              </a:ext>
            </a:extLst>
          </p:cNvPr>
          <p:cNvPicPr>
            <a:picLocks noChangeAspect="1"/>
          </p:cNvPicPr>
          <p:nvPr userDrawn="1"/>
        </p:nvPicPr>
        <p:blipFill>
          <a:blip r:embed="rId2"/>
          <a:stretch>
            <a:fillRect/>
          </a:stretch>
        </p:blipFill>
        <p:spPr>
          <a:xfrm>
            <a:off x="11577511" y="185649"/>
            <a:ext cx="407324" cy="640080"/>
          </a:xfrm>
          <a:prstGeom prst="rect">
            <a:avLst/>
          </a:prstGeom>
        </p:spPr>
      </p:pic>
    </p:spTree>
    <p:extLst>
      <p:ext uri="{BB962C8B-B14F-4D97-AF65-F5344CB8AC3E}">
        <p14:creationId xmlns:p14="http://schemas.microsoft.com/office/powerpoint/2010/main" val="412645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no subtitle (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1005840"/>
            <a:ext cx="11368176" cy="58613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a:extLst>
              <a:ext uri="{FF2B5EF4-FFF2-40B4-BE49-F238E27FC236}">
                <a16:creationId xmlns:a16="http://schemas.microsoft.com/office/drawing/2014/main" id="{0FF968CE-35E2-E543-8D71-1D8778441684}"/>
              </a:ext>
            </a:extLst>
          </p:cNvPr>
          <p:cNvSpPr/>
          <p:nvPr userDrawn="1"/>
        </p:nvSpPr>
        <p:spPr>
          <a:xfrm>
            <a:off x="8076336" y="1005840"/>
            <a:ext cx="3291840" cy="5861304"/>
          </a:xfrm>
          <a:custGeom>
            <a:avLst/>
            <a:gdLst>
              <a:gd name="connsiteX0" fmla="*/ 0 w 3290316"/>
              <a:gd name="connsiteY0" fmla="*/ 0 h 6193766"/>
              <a:gd name="connsiteX1" fmla="*/ 1490472 w 3290316"/>
              <a:gd name="connsiteY1" fmla="*/ 0 h 6193766"/>
              <a:gd name="connsiteX2" fmla="*/ 2980944 w 3290316"/>
              <a:gd name="connsiteY2" fmla="*/ 0 h 6193766"/>
              <a:gd name="connsiteX3" fmla="*/ 3290316 w 3290316"/>
              <a:gd name="connsiteY3" fmla="*/ 0 h 6193766"/>
              <a:gd name="connsiteX4" fmla="*/ 3290316 w 3290316"/>
              <a:gd name="connsiteY4" fmla="*/ 6185532 h 6193766"/>
              <a:gd name="connsiteX5" fmla="*/ 1492453 w 3290316"/>
              <a:gd name="connsiteY5" fmla="*/ 6185532 h 6193766"/>
              <a:gd name="connsiteX6" fmla="*/ 1490472 w 3290316"/>
              <a:gd name="connsiteY6" fmla="*/ 6193766 h 619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316" h="6193766">
                <a:moveTo>
                  <a:pt x="0" y="0"/>
                </a:moveTo>
                <a:lnTo>
                  <a:pt x="1490472" y="0"/>
                </a:lnTo>
                <a:lnTo>
                  <a:pt x="2980944" y="0"/>
                </a:lnTo>
                <a:lnTo>
                  <a:pt x="3290316" y="0"/>
                </a:lnTo>
                <a:lnTo>
                  <a:pt x="3290316" y="6185532"/>
                </a:lnTo>
                <a:lnTo>
                  <a:pt x="1492453" y="6185532"/>
                </a:lnTo>
                <a:lnTo>
                  <a:pt x="1490472" y="6193766"/>
                </a:lnTo>
                <a:close/>
              </a:path>
            </a:pathLst>
          </a:custGeom>
          <a:solidFill>
            <a:schemeClr val="tx1">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ext Placeholder 8">
            <a:extLst>
              <a:ext uri="{FF2B5EF4-FFF2-40B4-BE49-F238E27FC236}">
                <a16:creationId xmlns:a16="http://schemas.microsoft.com/office/drawing/2014/main" id="{F299E6E5-26DE-803C-4A8C-F28EB6EB83B0}"/>
              </a:ext>
            </a:extLst>
          </p:cNvPr>
          <p:cNvSpPr>
            <a:spLocks noGrp="1"/>
          </p:cNvSpPr>
          <p:nvPr>
            <p:ph type="body" sz="quarter" idx="13" hasCustomPrompt="1"/>
          </p:nvPr>
        </p:nvSpPr>
        <p:spPr>
          <a:xfrm>
            <a:off x="1485901" y="3008796"/>
            <a:ext cx="8279203" cy="1157561"/>
          </a:xfrm>
        </p:spPr>
        <p:txBody>
          <a:bodyPr bIns="0" anchor="ctr" anchorCtr="0">
            <a:spAutoFit/>
          </a:bodyPr>
          <a:lstStyle>
            <a:lvl1pPr marL="0" indent="0">
              <a:buNone/>
              <a:defRPr sz="4000" b="1" i="0">
                <a:solidFill>
                  <a:schemeClr val="bg1"/>
                </a:solidFill>
                <a:latin typeface="Red Hat Display" panose="02010303040201060303" pitchFamily="2" charset="0"/>
                <a:ea typeface="Red Hat Display" panose="02010303040201060303" pitchFamily="2" charset="0"/>
                <a:cs typeface="Red Hat Display" panose="02010303040201060303" pitchFamily="2" charset="0"/>
              </a:defRPr>
            </a:lvl1pPr>
            <a:lvl2pPr>
              <a:defRPr sz="3600"/>
            </a:lvl2pPr>
            <a:lvl3pPr>
              <a:defRPr sz="3600"/>
            </a:lvl3pPr>
            <a:lvl4pPr>
              <a:defRPr sz="3600"/>
            </a:lvl4pPr>
            <a:lvl5pPr>
              <a:defRPr sz="3600"/>
            </a:lvl5pPr>
          </a:lstStyle>
          <a:p>
            <a:pPr lvl="0"/>
            <a:r>
              <a:rPr lang="en-US" dirty="0"/>
              <a:t>Insert Section Header Title in title or sentence case</a:t>
            </a:r>
          </a:p>
        </p:txBody>
      </p:sp>
      <p:sp>
        <p:nvSpPr>
          <p:cNvPr id="3" name="Slide Number Placeholder 2">
            <a:extLst>
              <a:ext uri="{FF2B5EF4-FFF2-40B4-BE49-F238E27FC236}">
                <a16:creationId xmlns:a16="http://schemas.microsoft.com/office/drawing/2014/main" id="{5007AD54-E5B9-C8DD-8A97-7A85F48F83C4}"/>
              </a:ext>
            </a:extLst>
          </p:cNvPr>
          <p:cNvSpPr>
            <a:spLocks noGrp="1"/>
          </p:cNvSpPr>
          <p:nvPr>
            <p:ph type="sldNum" sz="quarter" idx="14"/>
          </p:nvPr>
        </p:nvSpPr>
        <p:spPr/>
        <p:txBody>
          <a:bodyPr/>
          <a:lstStyle/>
          <a:p>
            <a:fld id="{8199E6F7-83EA-9647-BA4B-122413045F6F}" type="slidenum">
              <a:rPr lang="en-US" smtClean="0"/>
              <a:t>‹#›</a:t>
            </a:fld>
            <a:endParaRPr lang="en-US"/>
          </a:p>
        </p:txBody>
      </p:sp>
      <p:sp>
        <p:nvSpPr>
          <p:cNvPr id="4" name="Rectangle 3">
            <a:extLst>
              <a:ext uri="{FF2B5EF4-FFF2-40B4-BE49-F238E27FC236}">
                <a16:creationId xmlns:a16="http://schemas.microsoft.com/office/drawing/2014/main" id="{D5B52606-5965-587A-2F98-3672AE39B3C3}"/>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UW–Madison red crest logo&#10;">
            <a:extLst>
              <a:ext uri="{FF2B5EF4-FFF2-40B4-BE49-F238E27FC236}">
                <a16:creationId xmlns:a16="http://schemas.microsoft.com/office/drawing/2014/main" id="{13F11DEC-4B1F-1BD9-F955-5D435450FD60}"/>
              </a:ext>
            </a:extLst>
          </p:cNvPr>
          <p:cNvPicPr>
            <a:picLocks noChangeAspect="1"/>
          </p:cNvPicPr>
          <p:nvPr userDrawn="1"/>
        </p:nvPicPr>
        <p:blipFill>
          <a:blip r:embed="rId2"/>
          <a:stretch>
            <a:fillRect/>
          </a:stretch>
        </p:blipFill>
        <p:spPr>
          <a:xfrm>
            <a:off x="11577511" y="185649"/>
            <a:ext cx="407324" cy="640080"/>
          </a:xfrm>
          <a:prstGeom prst="rect">
            <a:avLst/>
          </a:prstGeom>
        </p:spPr>
      </p:pic>
    </p:spTree>
    <p:extLst>
      <p:ext uri="{BB962C8B-B14F-4D97-AF65-F5344CB8AC3E}">
        <p14:creationId xmlns:p14="http://schemas.microsoft.com/office/powerpoint/2010/main" val="2993608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10668000" cy="1066800"/>
          </a:xfrm>
          <a:prstGeom prst="rect">
            <a:avLst/>
          </a:prstGeom>
        </p:spPr>
        <p:txBody>
          <a:bodyPr/>
          <a:lstStyle>
            <a:lvl1pPr>
              <a:defRPr b="1"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AB8D7A7-61EA-C294-43BB-ADAC39B014A0}"/>
              </a:ext>
            </a:extLst>
          </p:cNvPr>
          <p:cNvSpPr>
            <a:spLocks noGrp="1"/>
          </p:cNvSpPr>
          <p:nvPr>
            <p:ph type="sldNum" sz="quarter" idx="12"/>
          </p:nvPr>
        </p:nvSpPr>
        <p:spPr/>
        <p:txBody>
          <a:bodyPr/>
          <a:lstStyle/>
          <a:p>
            <a:fld id="{8199E6F7-83EA-9647-BA4B-122413045F6F}" type="slidenum">
              <a:rPr lang="en-US" smtClean="0"/>
              <a:t>‹#›</a:t>
            </a:fld>
            <a:endParaRPr lang="en-US"/>
          </a:p>
        </p:txBody>
      </p:sp>
      <p:sp>
        <p:nvSpPr>
          <p:cNvPr id="4" name="Rectangle 3">
            <a:extLst>
              <a:ext uri="{FF2B5EF4-FFF2-40B4-BE49-F238E27FC236}">
                <a16:creationId xmlns:a16="http://schemas.microsoft.com/office/drawing/2014/main" id="{94836737-3A0D-99EB-4154-AC9729ED0B88}"/>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UW–Madison red crest logo&#10;">
            <a:extLst>
              <a:ext uri="{FF2B5EF4-FFF2-40B4-BE49-F238E27FC236}">
                <a16:creationId xmlns:a16="http://schemas.microsoft.com/office/drawing/2014/main" id="{86E9B334-6231-6F9D-B111-89E9CC4F3F67}"/>
              </a:ext>
            </a:extLst>
          </p:cNvPr>
          <p:cNvPicPr>
            <a:picLocks noChangeAspect="1"/>
          </p:cNvPicPr>
          <p:nvPr userDrawn="1"/>
        </p:nvPicPr>
        <p:blipFill>
          <a:blip r:embed="rId2"/>
          <a:stretch>
            <a:fillRect/>
          </a:stretch>
        </p:blipFill>
        <p:spPr>
          <a:xfrm>
            <a:off x="11577511" y="185649"/>
            <a:ext cx="407324" cy="640080"/>
          </a:xfrm>
          <a:prstGeom prst="rect">
            <a:avLst/>
          </a:prstGeom>
        </p:spPr>
      </p:pic>
    </p:spTree>
    <p:extLst>
      <p:ext uri="{BB962C8B-B14F-4D97-AF65-F5344CB8AC3E}">
        <p14:creationId xmlns:p14="http://schemas.microsoft.com/office/powerpoint/2010/main" val="1420361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DEBCEC-A6BE-3604-2E8A-6292D72B7233}"/>
              </a:ext>
            </a:extLst>
          </p:cNvPr>
          <p:cNvSpPr>
            <a:spLocks noGrp="1"/>
          </p:cNvSpPr>
          <p:nvPr>
            <p:ph type="sldNum" sz="quarter" idx="10"/>
          </p:nvPr>
        </p:nvSpPr>
        <p:spPr/>
        <p:txBody>
          <a:bodyPr/>
          <a:lstStyle/>
          <a:p>
            <a:fld id="{8199E6F7-83EA-9647-BA4B-122413045F6F}" type="slidenum">
              <a:rPr lang="en-US" smtClean="0"/>
              <a:t>‹#›</a:t>
            </a:fld>
            <a:endParaRPr lang="en-US"/>
          </a:p>
        </p:txBody>
      </p:sp>
      <p:sp>
        <p:nvSpPr>
          <p:cNvPr id="3" name="Rectangle 2">
            <a:extLst>
              <a:ext uri="{FF2B5EF4-FFF2-40B4-BE49-F238E27FC236}">
                <a16:creationId xmlns:a16="http://schemas.microsoft.com/office/drawing/2014/main" id="{A21492C6-757D-92C8-7AD8-4F3C8B903475}"/>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UW–Madison red crest logo&#10;">
            <a:extLst>
              <a:ext uri="{FF2B5EF4-FFF2-40B4-BE49-F238E27FC236}">
                <a16:creationId xmlns:a16="http://schemas.microsoft.com/office/drawing/2014/main" id="{E3E36DDB-C923-BBC8-9359-77DDB5F3DC69}"/>
              </a:ext>
            </a:extLst>
          </p:cNvPr>
          <p:cNvPicPr>
            <a:picLocks noChangeAspect="1"/>
          </p:cNvPicPr>
          <p:nvPr userDrawn="1"/>
        </p:nvPicPr>
        <p:blipFill>
          <a:blip r:embed="rId2"/>
          <a:stretch>
            <a:fillRect/>
          </a:stretch>
        </p:blipFill>
        <p:spPr>
          <a:xfrm>
            <a:off x="11577511" y="185649"/>
            <a:ext cx="407324" cy="640080"/>
          </a:xfrm>
          <a:prstGeom prst="rect">
            <a:avLst/>
          </a:prstGeom>
        </p:spPr>
      </p:pic>
    </p:spTree>
    <p:extLst>
      <p:ext uri="{BB962C8B-B14F-4D97-AF65-F5344CB8AC3E}">
        <p14:creationId xmlns:p14="http://schemas.microsoft.com/office/powerpoint/2010/main" val="649504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title">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8896AEBB-E2D4-39A6-0D60-04CAB2413C5F}"/>
              </a:ext>
            </a:extLst>
          </p:cNvPr>
          <p:cNvSpPr>
            <a:spLocks noGrp="1"/>
          </p:cNvSpPr>
          <p:nvPr>
            <p:ph type="pic" sz="quarter" idx="16" hasCustomPrompt="1"/>
          </p:nvPr>
        </p:nvSpPr>
        <p:spPr>
          <a:xfrm>
            <a:off x="5337544" y="0"/>
            <a:ext cx="6854456" cy="6851650"/>
          </a:xfrm>
          <a:solidFill>
            <a:schemeClr val="bg1">
              <a:lumMod val="95000"/>
            </a:schemeClr>
          </a:solidFill>
        </p:spPr>
        <p:txBody>
          <a:bodyPr bIns="822960" anchor="ctr" anchorCtr="1">
            <a:normAutofit/>
          </a:bodyPr>
          <a:lstStyle>
            <a:lvl1pPr marL="0" indent="0">
              <a:buNone/>
              <a:defRPr sz="1400">
                <a:solidFill>
                  <a:schemeClr val="tx1">
                    <a:lumMod val="50000"/>
                    <a:lumOff val="50000"/>
                  </a:schemeClr>
                </a:solidFill>
              </a:defRPr>
            </a:lvl1pPr>
          </a:lstStyle>
          <a:p>
            <a:pPr marL="0" marR="0" lvl="0" indent="0" algn="l" defTabSz="914354" rtl="0" eaLnBrk="1" fontAlgn="auto" latinLnBrk="0" hangingPunct="1">
              <a:lnSpc>
                <a:spcPct val="90000"/>
              </a:lnSpc>
              <a:spcBef>
                <a:spcPts val="1000"/>
              </a:spcBef>
              <a:spcAft>
                <a:spcPts val="0"/>
              </a:spcAft>
              <a:buClr>
                <a:schemeClr val="accent1"/>
              </a:buClr>
              <a:buSzPct val="90000"/>
              <a:buFont typeface="Arial" panose="020B0604020202020204" pitchFamily="34" charset="0"/>
              <a:buNone/>
              <a:tabLst/>
              <a:defRPr/>
            </a:pPr>
            <a:r>
              <a:rPr lang="en-US" dirty="0"/>
              <a:t>Insert image</a:t>
            </a:r>
          </a:p>
        </p:txBody>
      </p:sp>
      <p:sp>
        <p:nvSpPr>
          <p:cNvPr id="6" name="Text Placeholder 10">
            <a:extLst>
              <a:ext uri="{FF2B5EF4-FFF2-40B4-BE49-F238E27FC236}">
                <a16:creationId xmlns:a16="http://schemas.microsoft.com/office/drawing/2014/main" id="{E9FB8E77-4204-57CA-178E-8A4B681D2F7A}"/>
              </a:ext>
            </a:extLst>
          </p:cNvPr>
          <p:cNvSpPr>
            <a:spLocks noGrp="1"/>
          </p:cNvSpPr>
          <p:nvPr>
            <p:ph type="body" sz="quarter" idx="12" hasCustomPrompt="1"/>
          </p:nvPr>
        </p:nvSpPr>
        <p:spPr>
          <a:xfrm>
            <a:off x="457201" y="1865722"/>
            <a:ext cx="4128052" cy="1378519"/>
          </a:xfrm>
        </p:spPr>
        <p:txBody>
          <a:bodyPr wrap="square" lIns="0" rIns="0" bIns="0" anchor="b" anchorCtr="0">
            <a:spAutoFit/>
          </a:bodyPr>
          <a:lstStyle>
            <a:lvl1pPr marL="0" indent="0">
              <a:buNone/>
              <a:defRPr sz="3200" b="1" i="0">
                <a:solidFill>
                  <a:schemeClr val="tx1">
                    <a:lumMod val="90000"/>
                    <a:lumOff val="10000"/>
                  </a:schemeClr>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dirty="0"/>
              <a:t>Insert presentation title in title or sentence case</a:t>
            </a:r>
          </a:p>
        </p:txBody>
      </p:sp>
      <p:sp>
        <p:nvSpPr>
          <p:cNvPr id="7" name="Text Placeholder 13">
            <a:extLst>
              <a:ext uri="{FF2B5EF4-FFF2-40B4-BE49-F238E27FC236}">
                <a16:creationId xmlns:a16="http://schemas.microsoft.com/office/drawing/2014/main" id="{898B62A4-7E17-982E-F7A8-833D5060D64D}"/>
              </a:ext>
            </a:extLst>
          </p:cNvPr>
          <p:cNvSpPr>
            <a:spLocks noGrp="1"/>
          </p:cNvSpPr>
          <p:nvPr>
            <p:ph type="body" sz="quarter" idx="13" hasCustomPrompt="1"/>
          </p:nvPr>
        </p:nvSpPr>
        <p:spPr>
          <a:xfrm>
            <a:off x="457200" y="3632200"/>
            <a:ext cx="4128053" cy="1377813"/>
          </a:xfrm>
        </p:spPr>
        <p:txBody>
          <a:bodyPr wrap="square" lIns="0" tIns="0" rIns="0">
            <a:spAutoFit/>
          </a:bodyPr>
          <a:lstStyle>
            <a:lvl1pPr marL="0" indent="0">
              <a:buNone/>
              <a:defRPr sz="2400" b="0" i="0">
                <a:solidFill>
                  <a:schemeClr val="tx1">
                    <a:lumMod val="90000"/>
                    <a:lumOff val="10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stStyle>
          <a:p>
            <a:pPr lvl="0"/>
            <a:r>
              <a:rPr lang="en-US" dirty="0"/>
              <a:t>Insert subtitle, date or other information if needed. There is also an option for no subtitle.</a:t>
            </a:r>
          </a:p>
        </p:txBody>
      </p:sp>
      <p:sp>
        <p:nvSpPr>
          <p:cNvPr id="8" name="Rectangle 7">
            <a:extLst>
              <a:ext uri="{FF2B5EF4-FFF2-40B4-BE49-F238E27FC236}">
                <a16:creationId xmlns:a16="http://schemas.microsoft.com/office/drawing/2014/main" id="{267185B1-C19B-DCCE-166C-D96498CFAC51}"/>
              </a:ext>
              <a:ext uri="{C183D7F6-B498-43B3-948B-1728B52AA6E4}">
                <adec:decorative xmlns:adec="http://schemas.microsoft.com/office/drawing/2017/decorative" val="1"/>
              </a:ext>
            </a:extLst>
          </p:cNvPr>
          <p:cNvSpPr/>
          <p:nvPr userDrawn="1"/>
        </p:nvSpPr>
        <p:spPr>
          <a:xfrm>
            <a:off x="457200" y="3391217"/>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4D3595D-2CAB-8B5E-C330-D53F680B173B}"/>
              </a:ext>
            </a:extLst>
          </p:cNvPr>
          <p:cNvSpPr>
            <a:spLocks noGrp="1"/>
          </p:cNvSpPr>
          <p:nvPr>
            <p:ph type="sldNum" sz="quarter" idx="14"/>
          </p:nvPr>
        </p:nvSpPr>
        <p:spPr/>
        <p:txBody>
          <a:bodyPr/>
          <a:lstStyle/>
          <a:p>
            <a:fld id="{8199E6F7-83EA-9647-BA4B-122413045F6F}" type="slidenum">
              <a:rPr lang="en-US" smtClean="0"/>
              <a:t>‹#›</a:t>
            </a:fld>
            <a:endParaRPr lang="en-US"/>
          </a:p>
        </p:txBody>
      </p:sp>
      <p:sp>
        <p:nvSpPr>
          <p:cNvPr id="3" name="Rectangle 2">
            <a:extLst>
              <a:ext uri="{FF2B5EF4-FFF2-40B4-BE49-F238E27FC236}">
                <a16:creationId xmlns:a16="http://schemas.microsoft.com/office/drawing/2014/main" id="{510CA025-18CB-17AA-FB68-239B2D2BD7D7}"/>
              </a:ext>
              <a:ext uri="{C183D7F6-B498-43B3-948B-1728B52AA6E4}">
                <adec:decorative xmlns:adec="http://schemas.microsoft.com/office/drawing/2017/decorative" val="1"/>
              </a:ext>
            </a:extLst>
          </p:cNvPr>
          <p:cNvSpPr/>
          <p:nvPr userDrawn="1"/>
        </p:nvSpPr>
        <p:spPr>
          <a:xfrm>
            <a:off x="0"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UW–Madison red crest logo&#10;">
            <a:extLst>
              <a:ext uri="{FF2B5EF4-FFF2-40B4-BE49-F238E27FC236}">
                <a16:creationId xmlns:a16="http://schemas.microsoft.com/office/drawing/2014/main" id="{E6C56C1C-F57F-DFAB-6834-B44D8D0A60FD}"/>
              </a:ext>
            </a:extLst>
          </p:cNvPr>
          <p:cNvPicPr>
            <a:picLocks noChangeAspect="1"/>
          </p:cNvPicPr>
          <p:nvPr userDrawn="1"/>
        </p:nvPicPr>
        <p:blipFill>
          <a:blip r:embed="rId2"/>
          <a:stretch>
            <a:fillRect/>
          </a:stretch>
        </p:blipFill>
        <p:spPr>
          <a:xfrm>
            <a:off x="207819" y="185649"/>
            <a:ext cx="407324" cy="640080"/>
          </a:xfrm>
          <a:prstGeom prst="rect">
            <a:avLst/>
          </a:prstGeom>
        </p:spPr>
      </p:pic>
      <p:sp>
        <p:nvSpPr>
          <p:cNvPr id="5" name="TextBox 4">
            <a:extLst>
              <a:ext uri="{FF2B5EF4-FFF2-40B4-BE49-F238E27FC236}">
                <a16:creationId xmlns:a16="http://schemas.microsoft.com/office/drawing/2014/main" id="{6CD61E90-ABED-9561-24A2-80278E01C3EC}"/>
              </a:ext>
            </a:extLst>
          </p:cNvPr>
          <p:cNvSpPr txBox="1"/>
          <p:nvPr userDrawn="1"/>
        </p:nvSpPr>
        <p:spPr>
          <a:xfrm>
            <a:off x="1030779" y="97539"/>
            <a:ext cx="4306765" cy="523220"/>
          </a:xfrm>
          <a:prstGeom prst="rect">
            <a:avLst/>
          </a:prstGeom>
          <a:noFill/>
        </p:spPr>
        <p:txBody>
          <a:bodyPr wrap="square" lIns="0" rtlCol="0">
            <a:spAutoFit/>
          </a:bodyPr>
          <a:lstStyle/>
          <a:p>
            <a:pPr algn="l"/>
            <a:r>
              <a:rPr lang="en-US" sz="1400" b="0" i="0" dirty="0">
                <a:solidFill>
                  <a:schemeClr val="tx1">
                    <a:lumMod val="75000"/>
                    <a:lumOff val="25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rPr>
              <a:t>University of Wisconsin-Madison </a:t>
            </a:r>
            <a:br>
              <a:rPr lang="en-US" sz="1400" b="0" i="0" dirty="0">
                <a:solidFill>
                  <a:schemeClr val="tx1">
                    <a:lumMod val="75000"/>
                    <a:lumOff val="25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rPr>
            </a:br>
            <a:r>
              <a:rPr lang="en-US" sz="1400" b="0" i="0" dirty="0">
                <a:solidFill>
                  <a:srgbClr val="C5050C"/>
                </a:solidFill>
                <a:latin typeface="Red Hat Display Medium" panose="02010303040201060303" pitchFamily="2" charset="0"/>
                <a:ea typeface="Red Hat Display Medium" panose="02010303040201060303" pitchFamily="2" charset="0"/>
                <a:cs typeface="Red Hat Display Medium" panose="02010303040201060303" pitchFamily="2" charset="0"/>
              </a:rPr>
              <a:t>College of Engineering</a:t>
            </a:r>
          </a:p>
        </p:txBody>
      </p:sp>
    </p:spTree>
    <p:extLst>
      <p:ext uri="{BB962C8B-B14F-4D97-AF65-F5344CB8AC3E}">
        <p14:creationId xmlns:p14="http://schemas.microsoft.com/office/powerpoint/2010/main" val="3918107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title no subtittl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51954615-64DE-80CE-C298-94425FB6A1CC}"/>
              </a:ext>
            </a:extLst>
          </p:cNvPr>
          <p:cNvSpPr>
            <a:spLocks noGrp="1"/>
          </p:cNvSpPr>
          <p:nvPr>
            <p:ph type="pic" sz="quarter" idx="16" hasCustomPrompt="1"/>
          </p:nvPr>
        </p:nvSpPr>
        <p:spPr>
          <a:xfrm>
            <a:off x="5337544" y="0"/>
            <a:ext cx="6854456" cy="6851650"/>
          </a:xfrm>
          <a:solidFill>
            <a:schemeClr val="bg1">
              <a:lumMod val="95000"/>
            </a:schemeClr>
          </a:solidFill>
        </p:spPr>
        <p:txBody>
          <a:bodyPr bIns="822960" anchor="ctr" anchorCtr="1">
            <a:normAutofit/>
          </a:bodyPr>
          <a:lstStyle>
            <a:lvl1pPr marL="0" indent="0">
              <a:buNone/>
              <a:defRPr sz="1400">
                <a:solidFill>
                  <a:schemeClr val="tx1">
                    <a:lumMod val="50000"/>
                    <a:lumOff val="50000"/>
                  </a:schemeClr>
                </a:solidFill>
              </a:defRPr>
            </a:lvl1pPr>
          </a:lstStyle>
          <a:p>
            <a:pPr marL="0" marR="0" lvl="0" indent="0" algn="l" defTabSz="914354" rtl="0" eaLnBrk="1" fontAlgn="auto" latinLnBrk="0" hangingPunct="1">
              <a:lnSpc>
                <a:spcPct val="90000"/>
              </a:lnSpc>
              <a:spcBef>
                <a:spcPts val="1000"/>
              </a:spcBef>
              <a:spcAft>
                <a:spcPts val="0"/>
              </a:spcAft>
              <a:buClr>
                <a:schemeClr val="accent1"/>
              </a:buClr>
              <a:buSzPct val="90000"/>
              <a:buFont typeface="Arial" panose="020B0604020202020204" pitchFamily="34" charset="0"/>
              <a:buNone/>
              <a:tabLst/>
              <a:defRPr/>
            </a:pPr>
            <a:r>
              <a:rPr lang="en-US" dirty="0"/>
              <a:t>Insert image</a:t>
            </a:r>
          </a:p>
        </p:txBody>
      </p:sp>
      <p:sp>
        <p:nvSpPr>
          <p:cNvPr id="6" name="Text Placeholder 10">
            <a:extLst>
              <a:ext uri="{FF2B5EF4-FFF2-40B4-BE49-F238E27FC236}">
                <a16:creationId xmlns:a16="http://schemas.microsoft.com/office/drawing/2014/main" id="{E9FB8E77-4204-57CA-178E-8A4B681D2F7A}"/>
              </a:ext>
            </a:extLst>
          </p:cNvPr>
          <p:cNvSpPr>
            <a:spLocks noGrp="1"/>
          </p:cNvSpPr>
          <p:nvPr>
            <p:ph type="body" sz="quarter" idx="12" hasCustomPrompt="1"/>
          </p:nvPr>
        </p:nvSpPr>
        <p:spPr>
          <a:xfrm>
            <a:off x="457200" y="2739740"/>
            <a:ext cx="4114800" cy="1378519"/>
          </a:xfrm>
        </p:spPr>
        <p:txBody>
          <a:bodyPr wrap="square" lIns="0" rIns="0" bIns="0" anchor="ctr" anchorCtr="0">
            <a:spAutoFit/>
          </a:bodyPr>
          <a:lstStyle>
            <a:lvl1pPr marL="0" indent="0">
              <a:buNone/>
              <a:defRPr sz="3200" b="1" i="0">
                <a:solidFill>
                  <a:schemeClr val="tx1">
                    <a:lumMod val="90000"/>
                    <a:lumOff val="10000"/>
                  </a:schemeClr>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dirty="0"/>
              <a:t>Insert presentation title in title or sentence case</a:t>
            </a:r>
          </a:p>
        </p:txBody>
      </p:sp>
      <p:sp>
        <p:nvSpPr>
          <p:cNvPr id="4" name="Slide Number Placeholder 3">
            <a:extLst>
              <a:ext uri="{FF2B5EF4-FFF2-40B4-BE49-F238E27FC236}">
                <a16:creationId xmlns:a16="http://schemas.microsoft.com/office/drawing/2014/main" id="{985E5028-21AE-877F-45D4-349A287AB299}"/>
              </a:ext>
            </a:extLst>
          </p:cNvPr>
          <p:cNvSpPr>
            <a:spLocks noGrp="1"/>
          </p:cNvSpPr>
          <p:nvPr>
            <p:ph type="sldNum" sz="quarter" idx="13"/>
          </p:nvPr>
        </p:nvSpPr>
        <p:spPr/>
        <p:txBody>
          <a:bodyPr/>
          <a:lstStyle/>
          <a:p>
            <a:fld id="{8199E6F7-83EA-9647-BA4B-122413045F6F}" type="slidenum">
              <a:rPr lang="en-US" smtClean="0"/>
              <a:t>‹#›</a:t>
            </a:fld>
            <a:endParaRPr lang="en-US"/>
          </a:p>
        </p:txBody>
      </p:sp>
      <p:sp>
        <p:nvSpPr>
          <p:cNvPr id="2" name="Rectangle 1">
            <a:extLst>
              <a:ext uri="{FF2B5EF4-FFF2-40B4-BE49-F238E27FC236}">
                <a16:creationId xmlns:a16="http://schemas.microsoft.com/office/drawing/2014/main" id="{AD9B3AF2-EF14-871C-6DE8-AB9B2766F433}"/>
              </a:ext>
              <a:ext uri="{C183D7F6-B498-43B3-948B-1728B52AA6E4}">
                <adec:decorative xmlns:adec="http://schemas.microsoft.com/office/drawing/2017/decorative" val="1"/>
              </a:ext>
            </a:extLst>
          </p:cNvPr>
          <p:cNvSpPr/>
          <p:nvPr userDrawn="1"/>
        </p:nvSpPr>
        <p:spPr>
          <a:xfrm>
            <a:off x="0"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UW–Madison red crest logo&#10;">
            <a:extLst>
              <a:ext uri="{FF2B5EF4-FFF2-40B4-BE49-F238E27FC236}">
                <a16:creationId xmlns:a16="http://schemas.microsoft.com/office/drawing/2014/main" id="{5B058E50-158C-5A7A-4FC2-F6B7355AD791}"/>
              </a:ext>
            </a:extLst>
          </p:cNvPr>
          <p:cNvPicPr>
            <a:picLocks noChangeAspect="1"/>
          </p:cNvPicPr>
          <p:nvPr userDrawn="1"/>
        </p:nvPicPr>
        <p:blipFill>
          <a:blip r:embed="rId2"/>
          <a:stretch>
            <a:fillRect/>
          </a:stretch>
        </p:blipFill>
        <p:spPr>
          <a:xfrm>
            <a:off x="207819" y="185649"/>
            <a:ext cx="407324" cy="640080"/>
          </a:xfrm>
          <a:prstGeom prst="rect">
            <a:avLst/>
          </a:prstGeom>
        </p:spPr>
      </p:pic>
      <p:sp>
        <p:nvSpPr>
          <p:cNvPr id="8" name="TextBox 7">
            <a:extLst>
              <a:ext uri="{FF2B5EF4-FFF2-40B4-BE49-F238E27FC236}">
                <a16:creationId xmlns:a16="http://schemas.microsoft.com/office/drawing/2014/main" id="{3AC398AC-9034-DB43-38E3-D6E78FB0493D}"/>
              </a:ext>
            </a:extLst>
          </p:cNvPr>
          <p:cNvSpPr txBox="1"/>
          <p:nvPr userDrawn="1"/>
        </p:nvSpPr>
        <p:spPr>
          <a:xfrm>
            <a:off x="1030779" y="97539"/>
            <a:ext cx="4306765" cy="523220"/>
          </a:xfrm>
          <a:prstGeom prst="rect">
            <a:avLst/>
          </a:prstGeom>
          <a:noFill/>
        </p:spPr>
        <p:txBody>
          <a:bodyPr wrap="square" lIns="0" rtlCol="0">
            <a:spAutoFit/>
          </a:bodyPr>
          <a:lstStyle/>
          <a:p>
            <a:pPr algn="l"/>
            <a:r>
              <a:rPr lang="en-US" sz="1400" b="0" i="0" dirty="0">
                <a:solidFill>
                  <a:schemeClr val="tx1">
                    <a:lumMod val="75000"/>
                    <a:lumOff val="25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rPr>
              <a:t>University of Wisconsin-Madison </a:t>
            </a:r>
            <a:br>
              <a:rPr lang="en-US" sz="1400" b="0" i="0" dirty="0">
                <a:solidFill>
                  <a:schemeClr val="tx1">
                    <a:lumMod val="75000"/>
                    <a:lumOff val="25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rPr>
            </a:br>
            <a:r>
              <a:rPr lang="en-US" sz="1400" b="0" i="0" dirty="0">
                <a:solidFill>
                  <a:srgbClr val="C3030C"/>
                </a:solidFill>
                <a:latin typeface="Red Hat Display Medium" panose="02010303040201060303" pitchFamily="2" charset="0"/>
                <a:ea typeface="Red Hat Display Medium" panose="02010303040201060303" pitchFamily="2" charset="0"/>
                <a:cs typeface="Red Hat Display Medium" panose="02010303040201060303" pitchFamily="2" charset="0"/>
              </a:rPr>
              <a:t>College of Engineering</a:t>
            </a:r>
          </a:p>
        </p:txBody>
      </p:sp>
    </p:spTree>
    <p:extLst>
      <p:ext uri="{BB962C8B-B14F-4D97-AF65-F5344CB8AC3E}">
        <p14:creationId xmlns:p14="http://schemas.microsoft.com/office/powerpoint/2010/main" val="158406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ext suppor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6F82216D-4181-2279-383A-2293667727AC}"/>
              </a:ext>
            </a:extLst>
          </p:cNvPr>
          <p:cNvSpPr>
            <a:spLocks noGrp="1"/>
          </p:cNvSpPr>
          <p:nvPr>
            <p:ph type="pic" sz="quarter" idx="16" hasCustomPrompt="1"/>
          </p:nvPr>
        </p:nvSpPr>
        <p:spPr>
          <a:xfrm>
            <a:off x="5337544" y="0"/>
            <a:ext cx="6854456" cy="6851650"/>
          </a:xfrm>
          <a:solidFill>
            <a:schemeClr val="bg1">
              <a:lumMod val="95000"/>
            </a:schemeClr>
          </a:solidFill>
        </p:spPr>
        <p:txBody>
          <a:bodyPr bIns="822960" anchor="ctr" anchorCtr="1">
            <a:normAutofit/>
          </a:bodyPr>
          <a:lstStyle>
            <a:lvl1pPr marL="0" indent="0">
              <a:buNone/>
              <a:defRPr sz="1400">
                <a:solidFill>
                  <a:schemeClr val="tx1">
                    <a:lumMod val="50000"/>
                    <a:lumOff val="50000"/>
                  </a:schemeClr>
                </a:solidFill>
              </a:defRPr>
            </a:lvl1pPr>
          </a:lstStyle>
          <a:p>
            <a:pPr marL="0" marR="0" lvl="0" indent="0" algn="l" defTabSz="914354" rtl="0" eaLnBrk="1" fontAlgn="auto" latinLnBrk="0" hangingPunct="1">
              <a:lnSpc>
                <a:spcPct val="90000"/>
              </a:lnSpc>
              <a:spcBef>
                <a:spcPts val="1000"/>
              </a:spcBef>
              <a:spcAft>
                <a:spcPts val="0"/>
              </a:spcAft>
              <a:buClr>
                <a:schemeClr val="accent1"/>
              </a:buClr>
              <a:buSzPct val="90000"/>
              <a:buFont typeface="Arial" panose="020B0604020202020204" pitchFamily="34" charset="0"/>
              <a:buNone/>
              <a:tabLst/>
              <a:defRPr/>
            </a:pPr>
            <a:r>
              <a:rPr lang="en-US" dirty="0"/>
              <a:t>Insert image</a:t>
            </a:r>
          </a:p>
        </p:txBody>
      </p:sp>
      <p:sp>
        <p:nvSpPr>
          <p:cNvPr id="6" name="Text Placeholder 10">
            <a:extLst>
              <a:ext uri="{FF2B5EF4-FFF2-40B4-BE49-F238E27FC236}">
                <a16:creationId xmlns:a16="http://schemas.microsoft.com/office/drawing/2014/main" id="{E9FB8E77-4204-57CA-178E-8A4B681D2F7A}"/>
              </a:ext>
            </a:extLst>
          </p:cNvPr>
          <p:cNvSpPr>
            <a:spLocks noGrp="1"/>
          </p:cNvSpPr>
          <p:nvPr>
            <p:ph type="body" sz="quarter" idx="12" hasCustomPrompt="1"/>
          </p:nvPr>
        </p:nvSpPr>
        <p:spPr>
          <a:xfrm>
            <a:off x="457200" y="1459591"/>
            <a:ext cx="4114800" cy="1432893"/>
          </a:xfrm>
        </p:spPr>
        <p:txBody>
          <a:bodyPr wrap="square" lIns="0" rIns="0" bIns="0" anchor="t" anchorCtr="0">
            <a:spAutoFit/>
          </a:bodyPr>
          <a:lstStyle>
            <a:lvl1pPr marL="0" indent="0">
              <a:buNone/>
              <a:defRPr sz="2000" b="0" i="0">
                <a:solidFill>
                  <a:schemeClr val="tx1">
                    <a:lumMod val="90000"/>
                    <a:lumOff val="10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stStyle>
          <a:p>
            <a:pPr lvl="0"/>
            <a:r>
              <a:rPr lang="en-US" dirty="0"/>
              <a:t>Insert brief text that may have a description or explanation of the photo or graphic on the right. This would be more than a caption, but less than a title slide.</a:t>
            </a:r>
          </a:p>
        </p:txBody>
      </p:sp>
      <p:sp>
        <p:nvSpPr>
          <p:cNvPr id="4" name="Slide Number Placeholder 3">
            <a:extLst>
              <a:ext uri="{FF2B5EF4-FFF2-40B4-BE49-F238E27FC236}">
                <a16:creationId xmlns:a16="http://schemas.microsoft.com/office/drawing/2014/main" id="{41DC37E7-17E9-C4B6-5D84-3D1EEE244D67}"/>
              </a:ext>
            </a:extLst>
          </p:cNvPr>
          <p:cNvSpPr>
            <a:spLocks noGrp="1"/>
          </p:cNvSpPr>
          <p:nvPr>
            <p:ph type="sldNum" sz="quarter" idx="13"/>
          </p:nvPr>
        </p:nvSpPr>
        <p:spPr/>
        <p:txBody>
          <a:bodyPr/>
          <a:lstStyle/>
          <a:p>
            <a:fld id="{8199E6F7-83EA-9647-BA4B-122413045F6F}" type="slidenum">
              <a:rPr lang="en-US" smtClean="0"/>
              <a:t>‹#›</a:t>
            </a:fld>
            <a:endParaRPr lang="en-US"/>
          </a:p>
        </p:txBody>
      </p:sp>
      <p:sp>
        <p:nvSpPr>
          <p:cNvPr id="2" name="Rectangle 1">
            <a:extLst>
              <a:ext uri="{FF2B5EF4-FFF2-40B4-BE49-F238E27FC236}">
                <a16:creationId xmlns:a16="http://schemas.microsoft.com/office/drawing/2014/main" id="{80B1F1F0-5C5F-6D74-93E1-76FE8216CE5F}"/>
              </a:ext>
              <a:ext uri="{C183D7F6-B498-43B3-948B-1728B52AA6E4}">
                <adec:decorative xmlns:adec="http://schemas.microsoft.com/office/drawing/2017/decorative" val="1"/>
              </a:ext>
            </a:extLst>
          </p:cNvPr>
          <p:cNvSpPr/>
          <p:nvPr userDrawn="1"/>
        </p:nvSpPr>
        <p:spPr>
          <a:xfrm>
            <a:off x="0"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UW–Madison red crest logo&#10;">
            <a:extLst>
              <a:ext uri="{FF2B5EF4-FFF2-40B4-BE49-F238E27FC236}">
                <a16:creationId xmlns:a16="http://schemas.microsoft.com/office/drawing/2014/main" id="{D9B660E2-71CE-9144-9956-4E642C04B90C}"/>
              </a:ext>
            </a:extLst>
          </p:cNvPr>
          <p:cNvPicPr>
            <a:picLocks noChangeAspect="1"/>
          </p:cNvPicPr>
          <p:nvPr userDrawn="1"/>
        </p:nvPicPr>
        <p:blipFill>
          <a:blip r:embed="rId2"/>
          <a:stretch>
            <a:fillRect/>
          </a:stretch>
        </p:blipFill>
        <p:spPr>
          <a:xfrm>
            <a:off x="207819" y="185649"/>
            <a:ext cx="407324" cy="640080"/>
          </a:xfrm>
          <a:prstGeom prst="rect">
            <a:avLst/>
          </a:prstGeom>
        </p:spPr>
      </p:pic>
      <p:sp>
        <p:nvSpPr>
          <p:cNvPr id="7" name="TextBox 6">
            <a:extLst>
              <a:ext uri="{FF2B5EF4-FFF2-40B4-BE49-F238E27FC236}">
                <a16:creationId xmlns:a16="http://schemas.microsoft.com/office/drawing/2014/main" id="{716B2435-AD3E-0E1B-FF31-DF34A8109329}"/>
              </a:ext>
            </a:extLst>
          </p:cNvPr>
          <p:cNvSpPr txBox="1"/>
          <p:nvPr userDrawn="1"/>
        </p:nvSpPr>
        <p:spPr>
          <a:xfrm>
            <a:off x="1030779" y="97539"/>
            <a:ext cx="4306765" cy="523220"/>
          </a:xfrm>
          <a:prstGeom prst="rect">
            <a:avLst/>
          </a:prstGeom>
          <a:noFill/>
        </p:spPr>
        <p:txBody>
          <a:bodyPr wrap="square" lIns="0" rtlCol="0">
            <a:spAutoFit/>
          </a:bodyPr>
          <a:lstStyle/>
          <a:p>
            <a:pPr algn="l"/>
            <a:r>
              <a:rPr lang="en-US" sz="1400" b="0" i="0" dirty="0">
                <a:solidFill>
                  <a:schemeClr val="tx1">
                    <a:lumMod val="75000"/>
                    <a:lumOff val="25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rPr>
              <a:t>University of Wisconsin-Madison </a:t>
            </a:r>
            <a:br>
              <a:rPr lang="en-US" sz="1400" b="0" i="0" dirty="0">
                <a:solidFill>
                  <a:schemeClr val="tx1">
                    <a:lumMod val="75000"/>
                    <a:lumOff val="25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rPr>
            </a:br>
            <a:r>
              <a:rPr lang="en-US" sz="1400" b="0" i="0" dirty="0">
                <a:solidFill>
                  <a:srgbClr val="C3030C"/>
                </a:solidFill>
                <a:latin typeface="Red Hat Display Medium" panose="02010303040201060303" pitchFamily="2" charset="0"/>
                <a:ea typeface="Red Hat Display Medium" panose="02010303040201060303" pitchFamily="2" charset="0"/>
                <a:cs typeface="Red Hat Display Medium" panose="02010303040201060303" pitchFamily="2" charset="0"/>
              </a:rPr>
              <a:t>College of Engineering</a:t>
            </a:r>
          </a:p>
        </p:txBody>
      </p:sp>
    </p:spTree>
    <p:extLst>
      <p:ext uri="{BB962C8B-B14F-4D97-AF65-F5344CB8AC3E}">
        <p14:creationId xmlns:p14="http://schemas.microsoft.com/office/powerpoint/2010/main" val="1830590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full">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3158071-2006-BA68-247B-8DDD07B8A4D5}"/>
              </a:ext>
            </a:extLst>
          </p:cNvPr>
          <p:cNvSpPr>
            <a:spLocks noGrp="1"/>
          </p:cNvSpPr>
          <p:nvPr>
            <p:ph type="pic" sz="quarter" idx="16" hasCustomPrompt="1"/>
          </p:nvPr>
        </p:nvSpPr>
        <p:spPr>
          <a:xfrm>
            <a:off x="0" y="0"/>
            <a:ext cx="12192000" cy="6851650"/>
          </a:xfrm>
          <a:solidFill>
            <a:schemeClr val="bg1">
              <a:lumMod val="95000"/>
            </a:schemeClr>
          </a:solidFill>
        </p:spPr>
        <p:txBody>
          <a:bodyPr bIns="822960" anchor="ctr" anchorCtr="1">
            <a:normAutofit/>
          </a:bodyPr>
          <a:lstStyle>
            <a:lvl1pPr marL="0" indent="0">
              <a:buNone/>
              <a:defRPr sz="1400">
                <a:solidFill>
                  <a:schemeClr val="tx1">
                    <a:lumMod val="50000"/>
                    <a:lumOff val="50000"/>
                  </a:schemeClr>
                </a:solidFill>
              </a:defRPr>
            </a:lvl1pPr>
          </a:lstStyle>
          <a:p>
            <a:pPr marL="0" marR="0" lvl="0" indent="0" algn="l" defTabSz="914354" rtl="0" eaLnBrk="1" fontAlgn="auto" latinLnBrk="0" hangingPunct="1">
              <a:lnSpc>
                <a:spcPct val="90000"/>
              </a:lnSpc>
              <a:spcBef>
                <a:spcPts val="1000"/>
              </a:spcBef>
              <a:spcAft>
                <a:spcPts val="0"/>
              </a:spcAft>
              <a:buClr>
                <a:schemeClr val="accent1"/>
              </a:buClr>
              <a:buSzPct val="90000"/>
              <a:buFont typeface="Arial" panose="020B0604020202020204" pitchFamily="34" charset="0"/>
              <a:buNone/>
              <a:tabLst/>
              <a:defRPr/>
            </a:pPr>
            <a:r>
              <a:rPr lang="en-US" dirty="0"/>
              <a:t>Insert image</a:t>
            </a:r>
          </a:p>
        </p:txBody>
      </p:sp>
      <p:sp>
        <p:nvSpPr>
          <p:cNvPr id="9" name="Text Placeholder 12">
            <a:extLst>
              <a:ext uri="{FF2B5EF4-FFF2-40B4-BE49-F238E27FC236}">
                <a16:creationId xmlns:a16="http://schemas.microsoft.com/office/drawing/2014/main" id="{516B7A6E-DADF-6C1B-45B9-775C34A9924A}"/>
              </a:ext>
            </a:extLst>
          </p:cNvPr>
          <p:cNvSpPr>
            <a:spLocks noGrp="1"/>
          </p:cNvSpPr>
          <p:nvPr>
            <p:ph type="body" sz="quarter" idx="14" hasCustomPrompt="1"/>
          </p:nvPr>
        </p:nvSpPr>
        <p:spPr>
          <a:xfrm>
            <a:off x="1" y="6499078"/>
            <a:ext cx="6479979" cy="352084"/>
          </a:xfrm>
          <a:solidFill>
            <a:schemeClr val="accent1"/>
          </a:solidFill>
          <a:ln>
            <a:noFill/>
          </a:ln>
        </p:spPr>
        <p:txBody>
          <a:bodyPr wrap="none" lIns="274320" tIns="64008" rIns="9144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photo caption or description (text box will expand to fit) or remove</a:t>
            </a:r>
          </a:p>
        </p:txBody>
      </p:sp>
      <p:sp>
        <p:nvSpPr>
          <p:cNvPr id="2" name="Slide Number Placeholder 1">
            <a:extLst>
              <a:ext uri="{FF2B5EF4-FFF2-40B4-BE49-F238E27FC236}">
                <a16:creationId xmlns:a16="http://schemas.microsoft.com/office/drawing/2014/main" id="{AC041487-5784-2733-99C1-9E95F00E1A98}"/>
              </a:ext>
            </a:extLst>
          </p:cNvPr>
          <p:cNvSpPr>
            <a:spLocks noGrp="1"/>
          </p:cNvSpPr>
          <p:nvPr>
            <p:ph type="sldNum" sz="quarter" idx="15"/>
          </p:nvPr>
        </p:nvSpPr>
        <p:spPr/>
        <p:txBody>
          <a:bodyPr/>
          <a:lstStyle/>
          <a:p>
            <a:fld id="{8199E6F7-83EA-9647-BA4B-122413045F6F}" type="slidenum">
              <a:rPr lang="en-US" smtClean="0"/>
              <a:t>‹#›</a:t>
            </a:fld>
            <a:endParaRPr lang="en-US"/>
          </a:p>
        </p:txBody>
      </p:sp>
    </p:spTree>
    <p:extLst>
      <p:ext uri="{BB962C8B-B14F-4D97-AF65-F5344CB8AC3E}">
        <p14:creationId xmlns:p14="http://schemas.microsoft.com/office/powerpoint/2010/main" val="625782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red)">
    <p:spTree>
      <p:nvGrpSpPr>
        <p:cNvPr id="1" name=""/>
        <p:cNvGrpSpPr/>
        <p:nvPr/>
      </p:nvGrpSpPr>
      <p:grpSpPr>
        <a:xfrm>
          <a:off x="0" y="0"/>
          <a:ext cx="0" cy="0"/>
          <a:chOff x="0" y="0"/>
          <a:chExt cx="0" cy="0"/>
        </a:xfrm>
      </p:grpSpPr>
      <p:pic>
        <p:nvPicPr>
          <p:cNvPr id="2" name="Picture 1" descr="University of Wisconsin-Madison College of Engineering logo reversed on black">
            <a:extLst>
              <a:ext uri="{FF2B5EF4-FFF2-40B4-BE49-F238E27FC236}">
                <a16:creationId xmlns:a16="http://schemas.microsoft.com/office/drawing/2014/main" id="{24844CBA-D3B1-BB84-7ACF-058D2DFA664C}"/>
              </a:ext>
            </a:extLst>
          </p:cNvPr>
          <p:cNvPicPr>
            <a:picLocks noChangeAspect="1"/>
          </p:cNvPicPr>
          <p:nvPr userDrawn="1"/>
        </p:nvPicPr>
        <p:blipFill>
          <a:blip r:embed="rId2"/>
          <a:stretch>
            <a:fillRect/>
          </a:stretch>
        </p:blipFill>
        <p:spPr>
          <a:xfrm>
            <a:off x="3924300" y="2743200"/>
            <a:ext cx="4343400" cy="1371600"/>
          </a:xfrm>
          <a:prstGeom prst="rect">
            <a:avLst/>
          </a:prstGeom>
        </p:spPr>
      </p:pic>
    </p:spTree>
    <p:extLst>
      <p:ext uri="{BB962C8B-B14F-4D97-AF65-F5344CB8AC3E}">
        <p14:creationId xmlns:p14="http://schemas.microsoft.com/office/powerpoint/2010/main" val="2583120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black)">
    <p:spTree>
      <p:nvGrpSpPr>
        <p:cNvPr id="1" name=""/>
        <p:cNvGrpSpPr/>
        <p:nvPr/>
      </p:nvGrpSpPr>
      <p:grpSpPr>
        <a:xfrm>
          <a:off x="0" y="0"/>
          <a:ext cx="0" cy="0"/>
          <a:chOff x="0" y="0"/>
          <a:chExt cx="0" cy="0"/>
        </a:xfrm>
      </p:grpSpPr>
      <p:pic>
        <p:nvPicPr>
          <p:cNvPr id="2" name="Picture 1" descr="University of Wisconsin-Madison College of Engineering logo reversed on black">
            <a:extLst>
              <a:ext uri="{FF2B5EF4-FFF2-40B4-BE49-F238E27FC236}">
                <a16:creationId xmlns:a16="http://schemas.microsoft.com/office/drawing/2014/main" id="{794936BF-C748-F965-35AD-277F36647656}"/>
              </a:ext>
            </a:extLst>
          </p:cNvPr>
          <p:cNvPicPr>
            <a:picLocks noChangeAspect="1"/>
          </p:cNvPicPr>
          <p:nvPr userDrawn="1"/>
        </p:nvPicPr>
        <p:blipFill>
          <a:blip r:embed="rId2"/>
          <a:stretch>
            <a:fillRect/>
          </a:stretch>
        </p:blipFill>
        <p:spPr>
          <a:xfrm>
            <a:off x="3924300" y="2743200"/>
            <a:ext cx="4343400" cy="1371600"/>
          </a:xfrm>
          <a:prstGeom prst="rect">
            <a:avLst/>
          </a:prstGeom>
        </p:spPr>
      </p:pic>
    </p:spTree>
    <p:extLst>
      <p:ext uri="{BB962C8B-B14F-4D97-AF65-F5344CB8AC3E}">
        <p14:creationId xmlns:p14="http://schemas.microsoft.com/office/powerpoint/2010/main" val="2314827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white)">
    <p:spTree>
      <p:nvGrpSpPr>
        <p:cNvPr id="1" name=""/>
        <p:cNvGrpSpPr/>
        <p:nvPr/>
      </p:nvGrpSpPr>
      <p:grpSpPr>
        <a:xfrm>
          <a:off x="0" y="0"/>
          <a:ext cx="0" cy="0"/>
          <a:chOff x="0" y="0"/>
          <a:chExt cx="0" cy="0"/>
        </a:xfrm>
      </p:grpSpPr>
      <p:pic>
        <p:nvPicPr>
          <p:cNvPr id="7" name="Picture 6" descr="A black background with red text&#10;&#10;Description automatically generated">
            <a:extLst>
              <a:ext uri="{FF2B5EF4-FFF2-40B4-BE49-F238E27FC236}">
                <a16:creationId xmlns:a16="http://schemas.microsoft.com/office/drawing/2014/main" id="{6C85D022-030B-C082-3AA0-3F73A7D55A3E}"/>
              </a:ext>
            </a:extLst>
          </p:cNvPr>
          <p:cNvPicPr>
            <a:picLocks noChangeAspect="1"/>
          </p:cNvPicPr>
          <p:nvPr userDrawn="1"/>
        </p:nvPicPr>
        <p:blipFill>
          <a:blip r:embed="rId2"/>
          <a:stretch>
            <a:fillRect/>
          </a:stretch>
        </p:blipFill>
        <p:spPr>
          <a:xfrm>
            <a:off x="4191000" y="2732215"/>
            <a:ext cx="3810000" cy="1270000"/>
          </a:xfrm>
          <a:prstGeom prst="rect">
            <a:avLst/>
          </a:prstGeom>
        </p:spPr>
      </p:pic>
    </p:spTree>
    <p:extLst>
      <p:ext uri="{BB962C8B-B14F-4D97-AF65-F5344CB8AC3E}">
        <p14:creationId xmlns:p14="http://schemas.microsoft.com/office/powerpoint/2010/main" val="119089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no subtitle (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userDrawn="1"/>
        </p:nvSpPr>
        <p:spPr>
          <a:xfrm>
            <a:off x="0" y="5733907"/>
            <a:ext cx="12192000" cy="1124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685802" y="5953913"/>
            <a:ext cx="10311412" cy="523088"/>
          </a:xfrm>
        </p:spPr>
        <p:txBody>
          <a:bodyPr anchor="t" anchorCtr="0">
            <a:normAutofit/>
          </a:bodyPr>
          <a:lstStyle>
            <a:lvl1pPr marL="0" indent="0">
              <a:buNone/>
              <a:defRPr sz="1800" b="0" i="0">
                <a:solidFill>
                  <a:schemeClr val="bg1"/>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stStyle>
          <a:p>
            <a:pPr lvl="0"/>
            <a:r>
              <a:rPr lang="en-US" dirty="0"/>
              <a:t>Insert name, position, unit/faculty</a:t>
            </a:r>
          </a:p>
        </p:txBody>
      </p:sp>
      <p:sp>
        <p:nvSpPr>
          <p:cNvPr id="3" name="Text Placeholder 6">
            <a:extLst>
              <a:ext uri="{FF2B5EF4-FFF2-40B4-BE49-F238E27FC236}">
                <a16:creationId xmlns:a16="http://schemas.microsoft.com/office/drawing/2014/main" id="{2746CA85-3D5E-928E-0CA4-A376628A41A6}"/>
              </a:ext>
            </a:extLst>
          </p:cNvPr>
          <p:cNvSpPr>
            <a:spLocks noGrp="1"/>
          </p:cNvSpPr>
          <p:nvPr>
            <p:ph type="body" sz="quarter" idx="14" hasCustomPrompt="1"/>
          </p:nvPr>
        </p:nvSpPr>
        <p:spPr>
          <a:xfrm>
            <a:off x="685802" y="2288172"/>
            <a:ext cx="8334247" cy="1157561"/>
          </a:xfrm>
        </p:spPr>
        <p:txBody>
          <a:bodyPr bIns="0" anchor="ctr" anchorCtr="0">
            <a:spAutoFit/>
          </a:bodyPr>
          <a:lstStyle>
            <a:lvl1pPr marL="0" indent="0" algn="l">
              <a:buNone/>
              <a:defRPr sz="4000" b="1" i="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dirty="0"/>
              <a:t>Insert Presentation Title in title or sentence case</a:t>
            </a:r>
          </a:p>
        </p:txBody>
      </p:sp>
      <p:sp>
        <p:nvSpPr>
          <p:cNvPr id="8" name="Slide Number Placeholder 7">
            <a:extLst>
              <a:ext uri="{FF2B5EF4-FFF2-40B4-BE49-F238E27FC236}">
                <a16:creationId xmlns:a16="http://schemas.microsoft.com/office/drawing/2014/main" id="{CD997BA0-A30F-D158-F5D1-3820A4ECA0F5}"/>
              </a:ext>
            </a:extLst>
          </p:cNvPr>
          <p:cNvSpPr>
            <a:spLocks noGrp="1"/>
          </p:cNvSpPr>
          <p:nvPr>
            <p:ph type="sldNum" sz="quarter" idx="15"/>
          </p:nvPr>
        </p:nvSpPr>
        <p:spPr/>
        <p:txBody>
          <a:bodyPr/>
          <a:lstStyle/>
          <a:p>
            <a:fld id="{8199E6F7-83EA-9647-BA4B-122413045F6F}" type="slidenum">
              <a:rPr lang="en-US" smtClean="0"/>
              <a:pPr/>
              <a:t>‹#›</a:t>
            </a:fld>
            <a:endParaRPr lang="en-US" dirty="0"/>
          </a:p>
        </p:txBody>
      </p:sp>
      <p:sp>
        <p:nvSpPr>
          <p:cNvPr id="2" name="TextBox 1">
            <a:extLst>
              <a:ext uri="{FF2B5EF4-FFF2-40B4-BE49-F238E27FC236}">
                <a16:creationId xmlns:a16="http://schemas.microsoft.com/office/drawing/2014/main" id="{DF11876D-CF81-D5A9-5E08-6E5662F291F9}"/>
              </a:ext>
            </a:extLst>
          </p:cNvPr>
          <p:cNvSpPr txBox="1"/>
          <p:nvPr userDrawn="1"/>
        </p:nvSpPr>
        <p:spPr>
          <a:xfrm>
            <a:off x="2186742" y="97539"/>
            <a:ext cx="9087612" cy="307777"/>
          </a:xfrm>
          <a:prstGeom prst="rect">
            <a:avLst/>
          </a:prstGeom>
          <a:noFill/>
        </p:spPr>
        <p:txBody>
          <a:bodyPr wrap="square" lIns="0" rtlCol="0">
            <a:spAutoFit/>
          </a:bodyPr>
          <a:lstStyle/>
          <a:p>
            <a:pPr algn="r"/>
            <a:r>
              <a:rPr lang="en-US" sz="1400" b="0" i="0" dirty="0">
                <a:solidFill>
                  <a:schemeClr val="tx1"/>
                </a:solidFill>
                <a:latin typeface="Red Hat Display Medium" panose="02010303040201060303" pitchFamily="2" charset="0"/>
                <a:ea typeface="Red Hat Display Medium" panose="02010303040201060303" pitchFamily="2" charset="0"/>
                <a:cs typeface="Red Hat Display Medium" panose="02010303040201060303" pitchFamily="2" charset="0"/>
              </a:rPr>
              <a:t>University of Wisconsin-Madison • </a:t>
            </a:r>
            <a:r>
              <a:rPr lang="en-US" sz="1400" b="0" i="0" dirty="0">
                <a:solidFill>
                  <a:srgbClr val="C5050C"/>
                </a:solidFill>
                <a:latin typeface="Red Hat Display Medium" panose="02010303040201060303" pitchFamily="2" charset="0"/>
                <a:ea typeface="Red Hat Display Medium" panose="02010303040201060303" pitchFamily="2" charset="0"/>
                <a:cs typeface="Red Hat Display Medium" panose="02010303040201060303" pitchFamily="2" charset="0"/>
              </a:rPr>
              <a:t>College of Engineering</a:t>
            </a:r>
          </a:p>
        </p:txBody>
      </p:sp>
      <p:sp>
        <p:nvSpPr>
          <p:cNvPr id="4" name="Rectangle 3">
            <a:extLst>
              <a:ext uri="{FF2B5EF4-FFF2-40B4-BE49-F238E27FC236}">
                <a16:creationId xmlns:a16="http://schemas.microsoft.com/office/drawing/2014/main" id="{BAE6A711-E31D-7191-D22B-A0A0407FA35F}"/>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UW–Madison red crest logo&#10;">
            <a:extLst>
              <a:ext uri="{FF2B5EF4-FFF2-40B4-BE49-F238E27FC236}">
                <a16:creationId xmlns:a16="http://schemas.microsoft.com/office/drawing/2014/main" id="{2DF68648-F2D6-D602-49CA-0A0D5A48635B}"/>
              </a:ext>
            </a:extLst>
          </p:cNvPr>
          <p:cNvPicPr>
            <a:picLocks noChangeAspect="1"/>
          </p:cNvPicPr>
          <p:nvPr userDrawn="1"/>
        </p:nvPicPr>
        <p:blipFill>
          <a:blip r:embed="rId2"/>
          <a:stretch>
            <a:fillRect/>
          </a:stretch>
        </p:blipFill>
        <p:spPr>
          <a:xfrm>
            <a:off x="11577511" y="185649"/>
            <a:ext cx="407324" cy="640080"/>
          </a:xfrm>
          <a:prstGeom prst="rect">
            <a:avLst/>
          </a:prstGeom>
        </p:spPr>
      </p:pic>
    </p:spTree>
    <p:extLst>
      <p:ext uri="{BB962C8B-B14F-4D97-AF65-F5344CB8AC3E}">
        <p14:creationId xmlns:p14="http://schemas.microsoft.com/office/powerpoint/2010/main" val="221578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A331B425-093C-0149-952F-11573DF09F2E}"/>
              </a:ext>
              <a:ext uri="{C183D7F6-B498-43B3-948B-1728B52AA6E4}">
                <adec:decorative xmlns:adec="http://schemas.microsoft.com/office/drawing/2017/decorative" val="1"/>
              </a:ext>
            </a:extLst>
          </p:cNvPr>
          <p:cNvSpPr/>
          <p:nvPr userDrawn="1"/>
        </p:nvSpPr>
        <p:spPr>
          <a:xfrm>
            <a:off x="685801" y="3218871"/>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6">
            <a:extLst>
              <a:ext uri="{FF2B5EF4-FFF2-40B4-BE49-F238E27FC236}">
                <a16:creationId xmlns:a16="http://schemas.microsoft.com/office/drawing/2014/main" id="{3EF2B24F-1619-BE4B-A7F6-731536B35259}"/>
              </a:ext>
            </a:extLst>
          </p:cNvPr>
          <p:cNvSpPr>
            <a:spLocks noGrp="1"/>
          </p:cNvSpPr>
          <p:nvPr>
            <p:ph type="body" sz="quarter" idx="11" hasCustomPrompt="1"/>
          </p:nvPr>
        </p:nvSpPr>
        <p:spPr>
          <a:xfrm>
            <a:off x="685802" y="1854700"/>
            <a:ext cx="8334247" cy="1157561"/>
          </a:xfrm>
        </p:spPr>
        <p:txBody>
          <a:bodyPr bIns="0" anchor="b">
            <a:spAutoFit/>
          </a:bodyPr>
          <a:lstStyle>
            <a:lvl1pPr marL="0" indent="0" algn="l">
              <a:buNone/>
              <a:defRPr sz="4000" b="1" i="0">
                <a:solidFill>
                  <a:schemeClr val="bg1"/>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dirty="0"/>
              <a:t>Insert Presentation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685802" y="3519491"/>
            <a:ext cx="8334247" cy="759182"/>
          </a:xfrm>
        </p:spPr>
        <p:txBody>
          <a:bodyPr anchor="t">
            <a:spAutoFit/>
          </a:bodyPr>
          <a:lstStyle>
            <a:lvl1pPr marL="0" indent="0">
              <a:buNone/>
              <a:defRPr sz="2400" b="0" i="0">
                <a:solidFill>
                  <a:schemeClr val="tx1">
                    <a:lumMod val="25000"/>
                    <a:lumOff val="75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stStyle>
          <a:p>
            <a:pPr lvl="0"/>
            <a:r>
              <a:rPr lang="en-US" dirty="0"/>
              <a:t>Insert subtitle, date or other important information, not to exceed two lines. There is a title slide for no subtitle too.</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685802" y="5953913"/>
            <a:ext cx="10311412" cy="523088"/>
          </a:xfrm>
        </p:spPr>
        <p:txBody>
          <a:bodyPr anchor="t" anchorCtr="0">
            <a:normAutofit/>
          </a:bodyPr>
          <a:lstStyle>
            <a:lvl1pPr marL="0" indent="0">
              <a:buNone/>
              <a:defRPr sz="1800" b="0" i="0">
                <a:solidFill>
                  <a:schemeClr val="tx1">
                    <a:lumMod val="90000"/>
                    <a:lumOff val="10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stStyle>
          <a:p>
            <a:pPr lvl="0"/>
            <a:r>
              <a:rPr lang="en-US" dirty="0"/>
              <a:t>Insert name, position, unit/faculty</a:t>
            </a:r>
          </a:p>
        </p:txBody>
      </p:sp>
      <p:sp>
        <p:nvSpPr>
          <p:cNvPr id="11" name="Slide Number Placeholder 10">
            <a:extLst>
              <a:ext uri="{FF2B5EF4-FFF2-40B4-BE49-F238E27FC236}">
                <a16:creationId xmlns:a16="http://schemas.microsoft.com/office/drawing/2014/main" id="{F735EE02-9FB2-6978-0DC6-9E630B19E20D}"/>
              </a:ext>
            </a:extLst>
          </p:cNvPr>
          <p:cNvSpPr>
            <a:spLocks noGrp="1"/>
          </p:cNvSpPr>
          <p:nvPr>
            <p:ph type="sldNum" sz="quarter" idx="14"/>
          </p:nvPr>
        </p:nvSpPr>
        <p:spPr/>
        <p:txBody>
          <a:bodyPr/>
          <a:lstStyle/>
          <a:p>
            <a:fld id="{8199E6F7-83EA-9647-BA4B-122413045F6F}" type="slidenum">
              <a:rPr lang="en-US" smtClean="0"/>
              <a:pPr/>
              <a:t>‹#›</a:t>
            </a:fld>
            <a:endParaRPr lang="en-US" dirty="0"/>
          </a:p>
        </p:txBody>
      </p:sp>
      <p:sp>
        <p:nvSpPr>
          <p:cNvPr id="3" name="Rectangle 2">
            <a:extLst>
              <a:ext uri="{FF2B5EF4-FFF2-40B4-BE49-F238E27FC236}">
                <a16:creationId xmlns:a16="http://schemas.microsoft.com/office/drawing/2014/main" id="{944697DB-428B-7175-A139-E5121F2EF209}"/>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UW–Madison red crest logo&#10;">
            <a:extLst>
              <a:ext uri="{FF2B5EF4-FFF2-40B4-BE49-F238E27FC236}">
                <a16:creationId xmlns:a16="http://schemas.microsoft.com/office/drawing/2014/main" id="{31C7B5E7-7624-92BC-D5CB-84F5B9EC1631}"/>
              </a:ext>
            </a:extLst>
          </p:cNvPr>
          <p:cNvPicPr>
            <a:picLocks noChangeAspect="1"/>
          </p:cNvPicPr>
          <p:nvPr userDrawn="1"/>
        </p:nvPicPr>
        <p:blipFill>
          <a:blip r:embed="rId2"/>
          <a:stretch>
            <a:fillRect/>
          </a:stretch>
        </p:blipFill>
        <p:spPr>
          <a:xfrm>
            <a:off x="11577511" y="185649"/>
            <a:ext cx="407324" cy="640080"/>
          </a:xfrm>
          <a:prstGeom prst="rect">
            <a:avLst/>
          </a:prstGeom>
        </p:spPr>
      </p:pic>
      <p:sp>
        <p:nvSpPr>
          <p:cNvPr id="5" name="TextBox 4">
            <a:extLst>
              <a:ext uri="{FF2B5EF4-FFF2-40B4-BE49-F238E27FC236}">
                <a16:creationId xmlns:a16="http://schemas.microsoft.com/office/drawing/2014/main" id="{B410FA53-4C22-3CE7-1A67-549D95C19593}"/>
              </a:ext>
            </a:extLst>
          </p:cNvPr>
          <p:cNvSpPr txBox="1"/>
          <p:nvPr userDrawn="1"/>
        </p:nvSpPr>
        <p:spPr>
          <a:xfrm>
            <a:off x="2186742" y="97539"/>
            <a:ext cx="9087612" cy="307777"/>
          </a:xfrm>
          <a:prstGeom prst="rect">
            <a:avLst/>
          </a:prstGeom>
          <a:noFill/>
        </p:spPr>
        <p:txBody>
          <a:bodyPr wrap="square" lIns="0" rtlCol="0">
            <a:spAutoFit/>
          </a:bodyPr>
          <a:lstStyle/>
          <a:p>
            <a:pPr algn="r"/>
            <a:r>
              <a:rPr lang="en-US" sz="1400" b="0" i="0" dirty="0">
                <a:solidFill>
                  <a:schemeClr val="bg1">
                    <a:lumMod val="85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rPr>
              <a:t>University of Wisconsin-Madison • College of Engineering</a:t>
            </a:r>
          </a:p>
        </p:txBody>
      </p:sp>
    </p:spTree>
    <p:extLst>
      <p:ext uri="{BB962C8B-B14F-4D97-AF65-F5344CB8AC3E}">
        <p14:creationId xmlns:p14="http://schemas.microsoft.com/office/powerpoint/2010/main" val="3437924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no subtitle (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685802" y="5953913"/>
            <a:ext cx="10311412" cy="523088"/>
          </a:xfrm>
        </p:spPr>
        <p:txBody>
          <a:bodyPr anchor="t" anchorCtr="0">
            <a:normAutofit/>
          </a:bodyPr>
          <a:lstStyle>
            <a:lvl1pPr marL="0" indent="0">
              <a:buNone/>
              <a:defRPr sz="1800" b="0" i="0">
                <a:solidFill>
                  <a:schemeClr val="tx1">
                    <a:lumMod val="90000"/>
                    <a:lumOff val="10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stStyle>
          <a:p>
            <a:pPr lvl="0"/>
            <a:r>
              <a:rPr lang="en-US" dirty="0"/>
              <a:t>Insert name, position, unit/faculty</a:t>
            </a:r>
          </a:p>
        </p:txBody>
      </p:sp>
      <p:sp>
        <p:nvSpPr>
          <p:cNvPr id="3" name="Text Placeholder 6">
            <a:extLst>
              <a:ext uri="{FF2B5EF4-FFF2-40B4-BE49-F238E27FC236}">
                <a16:creationId xmlns:a16="http://schemas.microsoft.com/office/drawing/2014/main" id="{90E681E2-A2C8-5C08-70ED-AC5A65A6D54B}"/>
              </a:ext>
            </a:extLst>
          </p:cNvPr>
          <p:cNvSpPr>
            <a:spLocks noGrp="1"/>
          </p:cNvSpPr>
          <p:nvPr>
            <p:ph type="body" sz="quarter" idx="14" hasCustomPrompt="1"/>
          </p:nvPr>
        </p:nvSpPr>
        <p:spPr>
          <a:xfrm>
            <a:off x="685802" y="2288172"/>
            <a:ext cx="8334247" cy="1157561"/>
          </a:xfrm>
        </p:spPr>
        <p:txBody>
          <a:bodyPr bIns="0" anchor="ctr" anchorCtr="0">
            <a:spAutoFit/>
          </a:bodyPr>
          <a:lstStyle>
            <a:lvl1pPr marL="0" indent="0" algn="l">
              <a:buNone/>
              <a:defRPr sz="4000" b="1" i="0">
                <a:solidFill>
                  <a:schemeClr val="bg1"/>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dirty="0"/>
              <a:t>Insert Presentation Title in title or sentence case</a:t>
            </a:r>
          </a:p>
        </p:txBody>
      </p:sp>
      <p:sp>
        <p:nvSpPr>
          <p:cNvPr id="6" name="Slide Number Placeholder 5">
            <a:extLst>
              <a:ext uri="{FF2B5EF4-FFF2-40B4-BE49-F238E27FC236}">
                <a16:creationId xmlns:a16="http://schemas.microsoft.com/office/drawing/2014/main" id="{92EB3E71-AE99-438C-D05B-A91BF1C9C4B2}"/>
              </a:ext>
            </a:extLst>
          </p:cNvPr>
          <p:cNvSpPr>
            <a:spLocks noGrp="1"/>
          </p:cNvSpPr>
          <p:nvPr>
            <p:ph type="sldNum" sz="quarter" idx="15"/>
          </p:nvPr>
        </p:nvSpPr>
        <p:spPr/>
        <p:txBody>
          <a:bodyPr/>
          <a:lstStyle/>
          <a:p>
            <a:fld id="{8199E6F7-83EA-9647-BA4B-122413045F6F}" type="slidenum">
              <a:rPr lang="en-US" smtClean="0"/>
              <a:pPr/>
              <a:t>‹#›</a:t>
            </a:fld>
            <a:endParaRPr lang="en-US" dirty="0"/>
          </a:p>
        </p:txBody>
      </p:sp>
      <p:sp>
        <p:nvSpPr>
          <p:cNvPr id="4" name="Rectangle 3">
            <a:extLst>
              <a:ext uri="{FF2B5EF4-FFF2-40B4-BE49-F238E27FC236}">
                <a16:creationId xmlns:a16="http://schemas.microsoft.com/office/drawing/2014/main" id="{33F3DCB4-0EA1-C674-91E7-27AEFF4194BA}"/>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UW–Madison red crest logo&#10;">
            <a:extLst>
              <a:ext uri="{FF2B5EF4-FFF2-40B4-BE49-F238E27FC236}">
                <a16:creationId xmlns:a16="http://schemas.microsoft.com/office/drawing/2014/main" id="{F692B915-28B6-94EC-0731-383448A8DB06}"/>
              </a:ext>
            </a:extLst>
          </p:cNvPr>
          <p:cNvPicPr>
            <a:picLocks noChangeAspect="1"/>
          </p:cNvPicPr>
          <p:nvPr userDrawn="1"/>
        </p:nvPicPr>
        <p:blipFill>
          <a:blip r:embed="rId2"/>
          <a:stretch>
            <a:fillRect/>
          </a:stretch>
        </p:blipFill>
        <p:spPr>
          <a:xfrm>
            <a:off x="11577511" y="185649"/>
            <a:ext cx="407324" cy="640080"/>
          </a:xfrm>
          <a:prstGeom prst="rect">
            <a:avLst/>
          </a:prstGeom>
        </p:spPr>
      </p:pic>
      <p:sp>
        <p:nvSpPr>
          <p:cNvPr id="7" name="TextBox 6">
            <a:extLst>
              <a:ext uri="{FF2B5EF4-FFF2-40B4-BE49-F238E27FC236}">
                <a16:creationId xmlns:a16="http://schemas.microsoft.com/office/drawing/2014/main" id="{1814E3B1-3588-59A3-3835-EDE97878C0EA}"/>
              </a:ext>
            </a:extLst>
          </p:cNvPr>
          <p:cNvSpPr txBox="1"/>
          <p:nvPr userDrawn="1"/>
        </p:nvSpPr>
        <p:spPr>
          <a:xfrm>
            <a:off x="2186742" y="97539"/>
            <a:ext cx="9087612" cy="307777"/>
          </a:xfrm>
          <a:prstGeom prst="rect">
            <a:avLst/>
          </a:prstGeom>
          <a:noFill/>
        </p:spPr>
        <p:txBody>
          <a:bodyPr wrap="square" lIns="0" rtlCol="0">
            <a:spAutoFit/>
          </a:bodyPr>
          <a:lstStyle/>
          <a:p>
            <a:pPr algn="r"/>
            <a:r>
              <a:rPr lang="en-US" sz="1400" b="0" i="0" dirty="0">
                <a:solidFill>
                  <a:schemeClr val="bg1">
                    <a:lumMod val="85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rPr>
              <a:t>University of Wisconsin-Madison • College of Engineering</a:t>
            </a:r>
          </a:p>
        </p:txBody>
      </p:sp>
    </p:spTree>
    <p:extLst>
      <p:ext uri="{BB962C8B-B14F-4D97-AF65-F5344CB8AC3E}">
        <p14:creationId xmlns:p14="http://schemas.microsoft.com/office/powerpoint/2010/main" val="3443299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1 column) var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240"/>
            <a:ext cx="1060587" cy="365760"/>
          </a:xfrm>
          <a:prstGeom prst="rect">
            <a:avLst/>
          </a:prstGeom>
        </p:spPr>
        <p:txBody>
          <a:bodyPr/>
          <a:lstStyle/>
          <a:p>
            <a:endParaRPr lang="en-US" dirty="0"/>
          </a:p>
        </p:txBody>
      </p:sp>
      <p:sp>
        <p:nvSpPr>
          <p:cNvPr id="7" name="Rectangle 6">
            <a:extLst>
              <a:ext uri="{FF2B5EF4-FFF2-40B4-BE49-F238E27FC236}">
                <a16:creationId xmlns:a16="http://schemas.microsoft.com/office/drawing/2014/main" id="{4EDFC75F-7C56-4347-B180-B45A7C3C2BFE}"/>
              </a:ext>
              <a:ext uri="{C183D7F6-B498-43B3-948B-1728B52AA6E4}">
                <adec:decorative xmlns:adec="http://schemas.microsoft.com/office/drawing/2017/decorative" val="1"/>
              </a:ext>
            </a:extLst>
          </p:cNvPr>
          <p:cNvSpPr/>
          <p:nvPr userDrawn="1"/>
        </p:nvSpPr>
        <p:spPr>
          <a:xfrm>
            <a:off x="685801" y="1625704"/>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685800" y="457200"/>
            <a:ext cx="10668000" cy="1066800"/>
          </a:xfrm>
        </p:spPr>
        <p:txBody>
          <a:bodyPr bIns="0" anchor="b" anchorCtr="0">
            <a:normAutofit/>
          </a:bodyPr>
          <a:lstStyle>
            <a:lvl1pPr marL="0" indent="0">
              <a:buNone/>
              <a:defRPr sz="3400" b="0" i="0">
                <a:solidFill>
                  <a:schemeClr val="tx1">
                    <a:lumMod val="90000"/>
                    <a:lumOff val="10000"/>
                  </a:schemeClr>
                </a:solidFill>
                <a:latin typeface="Red Hat Text Medium" panose="02010303040201060303" pitchFamily="2" charset="0"/>
                <a:ea typeface="Red Hat Text Medium" panose="02010303040201060303" pitchFamily="2" charset="0"/>
                <a:cs typeface="Red Hat Text Medium" panose="02010303040201060303" pitchFamily="2" charset="0"/>
              </a:defRPr>
            </a:lvl1pPr>
            <a:lvl2pPr>
              <a:defRPr sz="3200" b="1"/>
            </a:lvl2pPr>
            <a:lvl3pPr>
              <a:defRPr sz="3200" b="1"/>
            </a:lvl3pPr>
            <a:lvl4pPr>
              <a:defRPr sz="3200" b="1"/>
            </a:lvl4pPr>
            <a:lvl5pPr>
              <a:defRPr sz="3200" b="1"/>
            </a:lvl5pPr>
          </a:lstStyle>
          <a:p>
            <a:pPr lvl="0"/>
            <a:r>
              <a:rPr lang="en-US" dirty="0"/>
              <a:t>Insert slide title</a:t>
            </a:r>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51"/>
            <a:ext cx="9677400" cy="4446053"/>
          </a:xfrm>
        </p:spPr>
        <p:txBody>
          <a:bodyPr>
            <a:normAutofit/>
          </a:bodyPr>
          <a:lstStyle>
            <a:lvl1pPr marL="228589" indent="-228589">
              <a:buFont typeface="Arial" panose="020B0604020202020204" pitchFamily="34" charset="0"/>
              <a:buChar char="•"/>
              <a:tabLst/>
              <a:defRPr sz="2600">
                <a:solidFill>
                  <a:schemeClr val="tx1">
                    <a:lumMod val="90000"/>
                    <a:lumOff val="10000"/>
                  </a:schemeClr>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1" y="6492240"/>
            <a:ext cx="6932026" cy="365760"/>
          </a:xfrm>
          <a:solidFill>
            <a:schemeClr val="accent1"/>
          </a:solidFill>
          <a:ln>
            <a:noFill/>
          </a:ln>
        </p:spPr>
        <p:txBody>
          <a:bodyPr wrap="none" lIns="274320" tIns="64008" rIns="9144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4" name="Slide Number Placeholder 3">
            <a:extLst>
              <a:ext uri="{FF2B5EF4-FFF2-40B4-BE49-F238E27FC236}">
                <a16:creationId xmlns:a16="http://schemas.microsoft.com/office/drawing/2014/main" id="{42ED7FC1-D51F-1334-729D-63CCC5D40783}"/>
              </a:ext>
            </a:extLst>
          </p:cNvPr>
          <p:cNvSpPr>
            <a:spLocks noGrp="1"/>
          </p:cNvSpPr>
          <p:nvPr>
            <p:ph type="sldNum" sz="quarter" idx="15"/>
          </p:nvPr>
        </p:nvSpPr>
        <p:spPr/>
        <p:txBody>
          <a:bodyPr/>
          <a:lstStyle/>
          <a:p>
            <a:fld id="{8199E6F7-83EA-9647-BA4B-122413045F6F}" type="slidenum">
              <a:rPr lang="en-US" smtClean="0"/>
              <a:t>‹#›</a:t>
            </a:fld>
            <a:endParaRPr lang="en-US"/>
          </a:p>
        </p:txBody>
      </p:sp>
      <p:sp>
        <p:nvSpPr>
          <p:cNvPr id="2" name="Rectangle 1">
            <a:extLst>
              <a:ext uri="{FF2B5EF4-FFF2-40B4-BE49-F238E27FC236}">
                <a16:creationId xmlns:a16="http://schemas.microsoft.com/office/drawing/2014/main" id="{EDC85DBC-17C1-0BB2-ABB7-71A2935B5CA6}"/>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UW–Madison red crest logo&#10;">
            <a:extLst>
              <a:ext uri="{FF2B5EF4-FFF2-40B4-BE49-F238E27FC236}">
                <a16:creationId xmlns:a16="http://schemas.microsoft.com/office/drawing/2014/main" id="{614CAAD2-B698-FC31-9927-5D99AA0EB258}"/>
              </a:ext>
            </a:extLst>
          </p:cNvPr>
          <p:cNvPicPr>
            <a:picLocks noChangeAspect="1"/>
          </p:cNvPicPr>
          <p:nvPr userDrawn="1"/>
        </p:nvPicPr>
        <p:blipFill>
          <a:blip r:embed="rId2"/>
          <a:stretch>
            <a:fillRect/>
          </a:stretch>
        </p:blipFill>
        <p:spPr>
          <a:xfrm>
            <a:off x="11577511" y="185649"/>
            <a:ext cx="407324" cy="640080"/>
          </a:xfrm>
          <a:prstGeom prst="rect">
            <a:avLst/>
          </a:prstGeom>
        </p:spPr>
      </p:pic>
    </p:spTree>
    <p:extLst>
      <p:ext uri="{BB962C8B-B14F-4D97-AF65-F5344CB8AC3E}">
        <p14:creationId xmlns:p14="http://schemas.microsoft.com/office/powerpoint/2010/main" val="3002063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2 column) var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240"/>
            <a:ext cx="1060587" cy="365760"/>
          </a:xfrm>
          <a:prstGeom prst="rect">
            <a:avLst/>
          </a:prstGeom>
        </p:spPr>
        <p:txBody>
          <a:bodyPr/>
          <a:lstStyle/>
          <a:p>
            <a:endParaRPr lang="en-US" dirty="0"/>
          </a:p>
        </p:txBody>
      </p:sp>
      <p:sp>
        <p:nvSpPr>
          <p:cNvPr id="7" name="Rectangle 6">
            <a:extLst>
              <a:ext uri="{FF2B5EF4-FFF2-40B4-BE49-F238E27FC236}">
                <a16:creationId xmlns:a16="http://schemas.microsoft.com/office/drawing/2014/main" id="{4EDFC75F-7C56-4347-B180-B45A7C3C2BFE}"/>
              </a:ext>
              <a:ext uri="{C183D7F6-B498-43B3-948B-1728B52AA6E4}">
                <adec:decorative xmlns:adec="http://schemas.microsoft.com/office/drawing/2017/decorative" val="1"/>
              </a:ext>
            </a:extLst>
          </p:cNvPr>
          <p:cNvSpPr/>
          <p:nvPr userDrawn="1"/>
        </p:nvSpPr>
        <p:spPr>
          <a:xfrm>
            <a:off x="685801" y="1625704"/>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a:extLst>
              <a:ext uri="{FF2B5EF4-FFF2-40B4-BE49-F238E27FC236}">
                <a16:creationId xmlns:a16="http://schemas.microsoft.com/office/drawing/2014/main" id="{8DB8662E-61A8-0447-B3BD-A6CA86FA07AC}"/>
              </a:ext>
              <a:ext uri="{C183D7F6-B498-43B3-948B-1728B52AA6E4}">
                <adec:decorative xmlns:adec="http://schemas.microsoft.com/office/drawing/2017/decorative" val="0"/>
              </a:ext>
            </a:extLst>
          </p:cNvPr>
          <p:cNvSpPr>
            <a:spLocks noGrp="1"/>
          </p:cNvSpPr>
          <p:nvPr>
            <p:ph type="body" sz="quarter" idx="12" hasCustomPrompt="1"/>
          </p:nvPr>
        </p:nvSpPr>
        <p:spPr>
          <a:xfrm>
            <a:off x="685800" y="457200"/>
            <a:ext cx="10668000" cy="1066800"/>
          </a:xfrm>
        </p:spPr>
        <p:txBody>
          <a:bodyPr bIns="0" anchor="b" anchorCtr="0">
            <a:normAutofit/>
          </a:bodyPr>
          <a:lstStyle>
            <a:lvl1pPr marL="0" indent="0">
              <a:buNone/>
              <a:defRPr sz="3400" b="0" i="0">
                <a:latin typeface="Red Hat Text Medium" panose="02010303040201060303" pitchFamily="2" charset="0"/>
                <a:ea typeface="Red Hat Text Medium" panose="02010303040201060303" pitchFamily="2" charset="0"/>
                <a:cs typeface="Red Hat Text Medium" panose="02010303040201060303" pitchFamily="2" charset="0"/>
              </a:defRPr>
            </a:lvl1pPr>
            <a:lvl2pPr>
              <a:defRPr sz="3200" b="1"/>
            </a:lvl2pPr>
            <a:lvl3pPr>
              <a:defRPr sz="3200" b="1"/>
            </a:lvl3pPr>
            <a:lvl4pPr>
              <a:defRPr sz="3200" b="1"/>
            </a:lvl4pPr>
            <a:lvl5pPr>
              <a:defRPr sz="3200" b="1"/>
            </a:lvl5pPr>
          </a:lstStyle>
          <a:p>
            <a:pPr lvl="0"/>
            <a:r>
              <a:rPr lang="en-US" dirty="0"/>
              <a:t>Insert slide title</a:t>
            </a:r>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2" y="1840451"/>
            <a:ext cx="4482548" cy="4446053"/>
          </a:xfrm>
        </p:spPr>
        <p:txBody>
          <a:bodyPr>
            <a:normAutofit/>
          </a:bodyPr>
          <a:lstStyle>
            <a:lvl1pPr marL="228589" indent="-228589">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1" y="6492240"/>
            <a:ext cx="6932026" cy="365760"/>
          </a:xfrm>
          <a:solidFill>
            <a:schemeClr val="accent1"/>
          </a:solidFill>
          <a:ln>
            <a:noFill/>
          </a:ln>
        </p:spPr>
        <p:txBody>
          <a:bodyPr wrap="none" lIns="274320" tIns="64008" rIns="9144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3" y="1840451"/>
            <a:ext cx="4939747" cy="4446053"/>
          </a:xfrm>
        </p:spPr>
        <p:txBody>
          <a:bodyPr>
            <a:normAutofit/>
          </a:bodyPr>
          <a:lstStyle>
            <a:lvl1pPr marL="228589" indent="-228589">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4" name="Slide Number Placeholder 3">
            <a:extLst>
              <a:ext uri="{FF2B5EF4-FFF2-40B4-BE49-F238E27FC236}">
                <a16:creationId xmlns:a16="http://schemas.microsoft.com/office/drawing/2014/main" id="{62CD701D-BF33-CEF4-2A68-BF9F51BDC42F}"/>
              </a:ext>
            </a:extLst>
          </p:cNvPr>
          <p:cNvSpPr>
            <a:spLocks noGrp="1"/>
          </p:cNvSpPr>
          <p:nvPr>
            <p:ph type="sldNum" sz="quarter" idx="16"/>
          </p:nvPr>
        </p:nvSpPr>
        <p:spPr/>
        <p:txBody>
          <a:bodyPr/>
          <a:lstStyle/>
          <a:p>
            <a:fld id="{8199E6F7-83EA-9647-BA4B-122413045F6F}" type="slidenum">
              <a:rPr lang="en-US" smtClean="0"/>
              <a:t>‹#›</a:t>
            </a:fld>
            <a:endParaRPr lang="en-US"/>
          </a:p>
        </p:txBody>
      </p:sp>
      <p:sp>
        <p:nvSpPr>
          <p:cNvPr id="2" name="Rectangle 1">
            <a:extLst>
              <a:ext uri="{FF2B5EF4-FFF2-40B4-BE49-F238E27FC236}">
                <a16:creationId xmlns:a16="http://schemas.microsoft.com/office/drawing/2014/main" id="{89F2691A-220A-1A90-6973-6AEC050DE008}"/>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UW–Madison red crest logo&#10;">
            <a:extLst>
              <a:ext uri="{FF2B5EF4-FFF2-40B4-BE49-F238E27FC236}">
                <a16:creationId xmlns:a16="http://schemas.microsoft.com/office/drawing/2014/main" id="{344DDE36-FCA2-C79A-7717-1C7AD493A766}"/>
              </a:ext>
            </a:extLst>
          </p:cNvPr>
          <p:cNvPicPr>
            <a:picLocks noChangeAspect="1"/>
          </p:cNvPicPr>
          <p:nvPr userDrawn="1"/>
        </p:nvPicPr>
        <p:blipFill>
          <a:blip r:embed="rId2"/>
          <a:stretch>
            <a:fillRect/>
          </a:stretch>
        </p:blipFill>
        <p:spPr>
          <a:xfrm>
            <a:off x="11577511" y="185649"/>
            <a:ext cx="407324" cy="640080"/>
          </a:xfrm>
          <a:prstGeom prst="rect">
            <a:avLst/>
          </a:prstGeom>
        </p:spPr>
      </p:pic>
    </p:spTree>
    <p:extLst>
      <p:ext uri="{BB962C8B-B14F-4D97-AF65-F5344CB8AC3E}">
        <p14:creationId xmlns:p14="http://schemas.microsoft.com/office/powerpoint/2010/main" val="961184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2" y="1005840"/>
            <a:ext cx="11369692" cy="58613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a:extLst>
              <a:ext uri="{FF2B5EF4-FFF2-40B4-BE49-F238E27FC236}">
                <a16:creationId xmlns:a16="http://schemas.microsoft.com/office/drawing/2014/main" id="{F2563031-4D5F-6F49-9B43-B75A2450ABBB}"/>
              </a:ext>
            </a:extLst>
          </p:cNvPr>
          <p:cNvSpPr>
            <a:spLocks noGrp="1"/>
          </p:cNvSpPr>
          <p:nvPr>
            <p:ph type="body" sz="quarter" idx="12" hasCustomPrompt="1"/>
          </p:nvPr>
        </p:nvSpPr>
        <p:spPr>
          <a:xfrm>
            <a:off x="1485901" y="3278323"/>
            <a:ext cx="8279203" cy="603563"/>
          </a:xfrm>
        </p:spPr>
        <p:txBody>
          <a:bodyPr bIns="0" anchor="b" anchorCtr="0">
            <a:spAutoFit/>
          </a:bodyPr>
          <a:lstStyle>
            <a:lvl1pPr marL="0" indent="0">
              <a:buNone/>
              <a:defRPr sz="4000" b="1" i="0">
                <a:solidFill>
                  <a:schemeClr val="bg1"/>
                </a:solidFill>
                <a:latin typeface="Red Hat Display" panose="02010303040201060303" pitchFamily="2" charset="0"/>
                <a:ea typeface="Red Hat Display" panose="02010303040201060303" pitchFamily="2" charset="0"/>
                <a:cs typeface="Red Hat Display" panose="02010303040201060303" pitchFamily="2" charset="0"/>
              </a:defRPr>
            </a:lvl1pPr>
            <a:lvl2pPr>
              <a:defRPr sz="3600"/>
            </a:lvl2pPr>
            <a:lvl3pPr>
              <a:defRPr sz="3600"/>
            </a:lvl3pPr>
            <a:lvl4pPr>
              <a:defRPr sz="3600"/>
            </a:lvl4pPr>
            <a:lvl5pPr>
              <a:defRPr sz="3600"/>
            </a:lvl5pPr>
          </a:lstStyle>
          <a:p>
            <a:pPr lvl="0"/>
            <a:r>
              <a:rPr lang="en-US" dirty="0"/>
              <a:t>Insert Section Header Title</a:t>
            </a:r>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2" y="4226932"/>
            <a:ext cx="5264151" cy="759182"/>
          </a:xfrm>
        </p:spPr>
        <p:txBody>
          <a:bodyPr>
            <a:spAutoFit/>
          </a:bodyPr>
          <a:lstStyle>
            <a:lvl1pPr marL="0" indent="0">
              <a:buNone/>
              <a:defRPr sz="2400" b="0" i="0">
                <a:solidFill>
                  <a:schemeClr val="tx1">
                    <a:lumMod val="10000"/>
                    <a:lumOff val="90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vl2pPr>
              <a:defRPr sz="2100"/>
            </a:lvl2pPr>
            <a:lvl3pPr>
              <a:defRPr sz="2100"/>
            </a:lvl3pPr>
            <a:lvl4pPr>
              <a:defRPr sz="2100"/>
            </a:lvl4pPr>
            <a:lvl5pPr>
              <a:defRPr sz="2100"/>
            </a:lvl5pPr>
          </a:lstStyle>
          <a:p>
            <a:pPr lvl="0"/>
            <a:r>
              <a:rPr lang="en-US" dirty="0"/>
              <a:t>Insert subtitle if needed. There is option for no subtitle.</a:t>
            </a:r>
          </a:p>
        </p:txBody>
      </p:sp>
      <p:sp>
        <p:nvSpPr>
          <p:cNvPr id="13" name="Freeform 12">
            <a:extLst>
              <a:ext uri="{FF2B5EF4-FFF2-40B4-BE49-F238E27FC236}">
                <a16:creationId xmlns:a16="http://schemas.microsoft.com/office/drawing/2014/main" id="{A2A8E911-3157-1444-8D3E-B3404B047192}"/>
              </a:ext>
            </a:extLst>
          </p:cNvPr>
          <p:cNvSpPr/>
          <p:nvPr userDrawn="1"/>
        </p:nvSpPr>
        <p:spPr>
          <a:xfrm>
            <a:off x="8077852" y="1005840"/>
            <a:ext cx="3291840" cy="5861304"/>
          </a:xfrm>
          <a:custGeom>
            <a:avLst/>
            <a:gdLst>
              <a:gd name="connsiteX0" fmla="*/ 0 w 3290316"/>
              <a:gd name="connsiteY0" fmla="*/ 0 h 6193766"/>
              <a:gd name="connsiteX1" fmla="*/ 1490472 w 3290316"/>
              <a:gd name="connsiteY1" fmla="*/ 0 h 6193766"/>
              <a:gd name="connsiteX2" fmla="*/ 2980944 w 3290316"/>
              <a:gd name="connsiteY2" fmla="*/ 0 h 6193766"/>
              <a:gd name="connsiteX3" fmla="*/ 3290316 w 3290316"/>
              <a:gd name="connsiteY3" fmla="*/ 0 h 6193766"/>
              <a:gd name="connsiteX4" fmla="*/ 3290316 w 3290316"/>
              <a:gd name="connsiteY4" fmla="*/ 6185532 h 6193766"/>
              <a:gd name="connsiteX5" fmla="*/ 1492453 w 3290316"/>
              <a:gd name="connsiteY5" fmla="*/ 6185532 h 6193766"/>
              <a:gd name="connsiteX6" fmla="*/ 1490472 w 3290316"/>
              <a:gd name="connsiteY6" fmla="*/ 6193766 h 619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316" h="6193766">
                <a:moveTo>
                  <a:pt x="0" y="0"/>
                </a:moveTo>
                <a:lnTo>
                  <a:pt x="1490472" y="0"/>
                </a:lnTo>
                <a:lnTo>
                  <a:pt x="2980944" y="0"/>
                </a:lnTo>
                <a:lnTo>
                  <a:pt x="3290316" y="0"/>
                </a:lnTo>
                <a:lnTo>
                  <a:pt x="3290316" y="6185532"/>
                </a:lnTo>
                <a:lnTo>
                  <a:pt x="1492453" y="6185532"/>
                </a:lnTo>
                <a:lnTo>
                  <a:pt x="1490472" y="6193766"/>
                </a:lnTo>
                <a:close/>
              </a:path>
            </a:pathLst>
          </a:custGeom>
          <a:solidFill>
            <a:schemeClr val="accent1">
              <a:lumMod val="75000"/>
              <a:alpha val="3471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4" name="Rectangle 13">
            <a:extLst>
              <a:ext uri="{FF2B5EF4-FFF2-40B4-BE49-F238E27FC236}">
                <a16:creationId xmlns:a16="http://schemas.microsoft.com/office/drawing/2014/main" id="{8EB6C9F2-5465-8D47-8351-B6B681C458B1}"/>
              </a:ext>
              <a:ext uri="{C183D7F6-B498-43B3-948B-1728B52AA6E4}">
                <adec:decorative xmlns:adec="http://schemas.microsoft.com/office/drawing/2017/decorative" val="1"/>
              </a:ext>
            </a:extLst>
          </p:cNvPr>
          <p:cNvSpPr/>
          <p:nvPr userDrawn="1"/>
        </p:nvSpPr>
        <p:spPr>
          <a:xfrm>
            <a:off x="1485901" y="4007404"/>
            <a:ext cx="471523" cy="94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Slide Number Placeholder 1">
            <a:extLst>
              <a:ext uri="{FF2B5EF4-FFF2-40B4-BE49-F238E27FC236}">
                <a16:creationId xmlns:a16="http://schemas.microsoft.com/office/drawing/2014/main" id="{C697BB03-8518-2882-21D0-F887A950FE70}"/>
              </a:ext>
            </a:extLst>
          </p:cNvPr>
          <p:cNvSpPr>
            <a:spLocks noGrp="1"/>
          </p:cNvSpPr>
          <p:nvPr>
            <p:ph type="sldNum" sz="quarter" idx="14"/>
          </p:nvPr>
        </p:nvSpPr>
        <p:spPr/>
        <p:txBody>
          <a:bodyPr/>
          <a:lstStyle/>
          <a:p>
            <a:fld id="{8199E6F7-83EA-9647-BA4B-122413045F6F}" type="slidenum">
              <a:rPr lang="en-US" smtClean="0"/>
              <a:t>‹#›</a:t>
            </a:fld>
            <a:endParaRPr lang="en-US"/>
          </a:p>
        </p:txBody>
      </p:sp>
      <p:sp>
        <p:nvSpPr>
          <p:cNvPr id="3" name="Rectangle 2">
            <a:extLst>
              <a:ext uri="{FF2B5EF4-FFF2-40B4-BE49-F238E27FC236}">
                <a16:creationId xmlns:a16="http://schemas.microsoft.com/office/drawing/2014/main" id="{0C3257CA-3AF3-2FBE-93BC-B2F800236E9B}"/>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UW–Madison red crest logo&#10;">
            <a:extLst>
              <a:ext uri="{FF2B5EF4-FFF2-40B4-BE49-F238E27FC236}">
                <a16:creationId xmlns:a16="http://schemas.microsoft.com/office/drawing/2014/main" id="{46BCEDC2-0731-5229-6E04-9B7710C98136}"/>
              </a:ext>
            </a:extLst>
          </p:cNvPr>
          <p:cNvPicPr>
            <a:picLocks noChangeAspect="1"/>
          </p:cNvPicPr>
          <p:nvPr userDrawn="1"/>
        </p:nvPicPr>
        <p:blipFill>
          <a:blip r:embed="rId2"/>
          <a:stretch>
            <a:fillRect/>
          </a:stretch>
        </p:blipFill>
        <p:spPr>
          <a:xfrm>
            <a:off x="11577511" y="185649"/>
            <a:ext cx="407324" cy="640080"/>
          </a:xfrm>
          <a:prstGeom prst="rect">
            <a:avLst/>
          </a:prstGeom>
        </p:spPr>
      </p:pic>
    </p:spTree>
    <p:extLst>
      <p:ext uri="{BB962C8B-B14F-4D97-AF65-F5344CB8AC3E}">
        <p14:creationId xmlns:p14="http://schemas.microsoft.com/office/powerpoint/2010/main" val="2892427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no subtitle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2" y="1005840"/>
            <a:ext cx="11369692" cy="58613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reeform 12">
            <a:extLst>
              <a:ext uri="{FF2B5EF4-FFF2-40B4-BE49-F238E27FC236}">
                <a16:creationId xmlns:a16="http://schemas.microsoft.com/office/drawing/2014/main" id="{A2A8E911-3157-1444-8D3E-B3404B047192}"/>
              </a:ext>
            </a:extLst>
          </p:cNvPr>
          <p:cNvSpPr/>
          <p:nvPr userDrawn="1"/>
        </p:nvSpPr>
        <p:spPr>
          <a:xfrm>
            <a:off x="8077852" y="1005840"/>
            <a:ext cx="3291840" cy="5861304"/>
          </a:xfrm>
          <a:custGeom>
            <a:avLst/>
            <a:gdLst>
              <a:gd name="connsiteX0" fmla="*/ 0 w 3290316"/>
              <a:gd name="connsiteY0" fmla="*/ 0 h 6193766"/>
              <a:gd name="connsiteX1" fmla="*/ 1490472 w 3290316"/>
              <a:gd name="connsiteY1" fmla="*/ 0 h 6193766"/>
              <a:gd name="connsiteX2" fmla="*/ 2980944 w 3290316"/>
              <a:gd name="connsiteY2" fmla="*/ 0 h 6193766"/>
              <a:gd name="connsiteX3" fmla="*/ 3290316 w 3290316"/>
              <a:gd name="connsiteY3" fmla="*/ 0 h 6193766"/>
              <a:gd name="connsiteX4" fmla="*/ 3290316 w 3290316"/>
              <a:gd name="connsiteY4" fmla="*/ 6185532 h 6193766"/>
              <a:gd name="connsiteX5" fmla="*/ 1492453 w 3290316"/>
              <a:gd name="connsiteY5" fmla="*/ 6185532 h 6193766"/>
              <a:gd name="connsiteX6" fmla="*/ 1490472 w 3290316"/>
              <a:gd name="connsiteY6" fmla="*/ 6193766 h 619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316" h="6193766">
                <a:moveTo>
                  <a:pt x="0" y="0"/>
                </a:moveTo>
                <a:lnTo>
                  <a:pt x="1490472" y="0"/>
                </a:lnTo>
                <a:lnTo>
                  <a:pt x="2980944" y="0"/>
                </a:lnTo>
                <a:lnTo>
                  <a:pt x="3290316" y="0"/>
                </a:lnTo>
                <a:lnTo>
                  <a:pt x="3290316" y="6185532"/>
                </a:lnTo>
                <a:lnTo>
                  <a:pt x="1492453" y="6185532"/>
                </a:lnTo>
                <a:lnTo>
                  <a:pt x="1490472" y="6193766"/>
                </a:lnTo>
                <a:close/>
              </a:path>
            </a:pathLst>
          </a:custGeom>
          <a:solidFill>
            <a:schemeClr val="accent1">
              <a:lumMod val="75000"/>
              <a:alpha val="3471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 name="Text Placeholder 8">
            <a:extLst>
              <a:ext uri="{FF2B5EF4-FFF2-40B4-BE49-F238E27FC236}">
                <a16:creationId xmlns:a16="http://schemas.microsoft.com/office/drawing/2014/main" id="{CD0A5E2A-6ED1-87B8-BE38-0E31BB6388A2}"/>
              </a:ext>
            </a:extLst>
          </p:cNvPr>
          <p:cNvSpPr>
            <a:spLocks noGrp="1"/>
          </p:cNvSpPr>
          <p:nvPr>
            <p:ph type="body" sz="quarter" idx="13" hasCustomPrompt="1"/>
          </p:nvPr>
        </p:nvSpPr>
        <p:spPr>
          <a:xfrm>
            <a:off x="1485901" y="3008796"/>
            <a:ext cx="8279203" cy="1157561"/>
          </a:xfrm>
        </p:spPr>
        <p:txBody>
          <a:bodyPr bIns="0" anchor="ctr" anchorCtr="0">
            <a:spAutoFit/>
          </a:bodyPr>
          <a:lstStyle>
            <a:lvl1pPr marL="0" indent="0">
              <a:buNone/>
              <a:defRPr sz="4000" b="1" i="0">
                <a:solidFill>
                  <a:schemeClr val="bg1"/>
                </a:solidFill>
                <a:latin typeface="Red Hat Display" panose="02010303040201060303" pitchFamily="2" charset="0"/>
                <a:ea typeface="Red Hat Display" panose="02010303040201060303" pitchFamily="2" charset="0"/>
                <a:cs typeface="Red Hat Display" panose="02010303040201060303" pitchFamily="2" charset="0"/>
              </a:defRPr>
            </a:lvl1pPr>
            <a:lvl2pPr>
              <a:defRPr sz="3600"/>
            </a:lvl2pPr>
            <a:lvl3pPr>
              <a:defRPr sz="3600"/>
            </a:lvl3pPr>
            <a:lvl4pPr>
              <a:defRPr sz="3600"/>
            </a:lvl4pPr>
            <a:lvl5pPr>
              <a:defRPr sz="3600"/>
            </a:lvl5pPr>
          </a:lstStyle>
          <a:p>
            <a:pPr lvl="0"/>
            <a:r>
              <a:rPr lang="en-US" dirty="0"/>
              <a:t>Insert Section Header Title in title or sentence case</a:t>
            </a:r>
          </a:p>
        </p:txBody>
      </p:sp>
      <p:sp>
        <p:nvSpPr>
          <p:cNvPr id="4" name="Slide Number Placeholder 3">
            <a:extLst>
              <a:ext uri="{FF2B5EF4-FFF2-40B4-BE49-F238E27FC236}">
                <a16:creationId xmlns:a16="http://schemas.microsoft.com/office/drawing/2014/main" id="{1DD320CA-8734-9F66-D768-F3B58A5D6100}"/>
              </a:ext>
            </a:extLst>
          </p:cNvPr>
          <p:cNvSpPr>
            <a:spLocks noGrp="1"/>
          </p:cNvSpPr>
          <p:nvPr>
            <p:ph type="sldNum" sz="quarter" idx="14"/>
          </p:nvPr>
        </p:nvSpPr>
        <p:spPr/>
        <p:txBody>
          <a:bodyPr/>
          <a:lstStyle/>
          <a:p>
            <a:fld id="{8199E6F7-83EA-9647-BA4B-122413045F6F}" type="slidenum">
              <a:rPr lang="en-US" smtClean="0"/>
              <a:t>‹#›</a:t>
            </a:fld>
            <a:endParaRPr lang="en-US"/>
          </a:p>
        </p:txBody>
      </p:sp>
      <p:sp>
        <p:nvSpPr>
          <p:cNvPr id="3" name="Rectangle 2">
            <a:extLst>
              <a:ext uri="{FF2B5EF4-FFF2-40B4-BE49-F238E27FC236}">
                <a16:creationId xmlns:a16="http://schemas.microsoft.com/office/drawing/2014/main" id="{D9DC0E3C-56AC-BFB2-8B07-0E52A8FC9296}"/>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UW–Madison red crest logo&#10;">
            <a:extLst>
              <a:ext uri="{FF2B5EF4-FFF2-40B4-BE49-F238E27FC236}">
                <a16:creationId xmlns:a16="http://schemas.microsoft.com/office/drawing/2014/main" id="{42A1D137-2EE4-E548-B3B8-F25ECFAF630F}"/>
              </a:ext>
            </a:extLst>
          </p:cNvPr>
          <p:cNvPicPr>
            <a:picLocks noChangeAspect="1"/>
          </p:cNvPicPr>
          <p:nvPr userDrawn="1"/>
        </p:nvPicPr>
        <p:blipFill>
          <a:blip r:embed="rId2"/>
          <a:stretch>
            <a:fillRect/>
          </a:stretch>
        </p:blipFill>
        <p:spPr>
          <a:xfrm>
            <a:off x="11577511" y="185649"/>
            <a:ext cx="407324" cy="640080"/>
          </a:xfrm>
          <a:prstGeom prst="rect">
            <a:avLst/>
          </a:prstGeom>
        </p:spPr>
      </p:pic>
    </p:spTree>
    <p:extLst>
      <p:ext uri="{BB962C8B-B14F-4D97-AF65-F5344CB8AC3E}">
        <p14:creationId xmlns:p14="http://schemas.microsoft.com/office/powerpoint/2010/main" val="144071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1005840"/>
            <a:ext cx="11368176" cy="58613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a:extLst>
              <a:ext uri="{FF2B5EF4-FFF2-40B4-BE49-F238E27FC236}">
                <a16:creationId xmlns:a16="http://schemas.microsoft.com/office/drawing/2014/main" id="{F2563031-4D5F-6F49-9B43-B75A2450ABBB}"/>
              </a:ext>
            </a:extLst>
          </p:cNvPr>
          <p:cNvSpPr>
            <a:spLocks noGrp="1"/>
          </p:cNvSpPr>
          <p:nvPr>
            <p:ph type="body" sz="quarter" idx="12" hasCustomPrompt="1"/>
          </p:nvPr>
        </p:nvSpPr>
        <p:spPr>
          <a:xfrm>
            <a:off x="1485901" y="3278323"/>
            <a:ext cx="8279203" cy="603563"/>
          </a:xfrm>
        </p:spPr>
        <p:txBody>
          <a:bodyPr bIns="0" anchor="b" anchorCtr="0">
            <a:spAutoFit/>
          </a:bodyPr>
          <a:lstStyle>
            <a:lvl1pPr marL="0" indent="0">
              <a:buNone/>
              <a:defRPr sz="4000" b="1" i="0">
                <a:solidFill>
                  <a:schemeClr val="bg1"/>
                </a:solidFill>
                <a:latin typeface="Red Hat Display" panose="02010303040201060303" pitchFamily="2" charset="0"/>
                <a:ea typeface="Red Hat Display" panose="02010303040201060303" pitchFamily="2" charset="0"/>
                <a:cs typeface="Red Hat Display" panose="02010303040201060303" pitchFamily="2" charset="0"/>
              </a:defRPr>
            </a:lvl1pPr>
            <a:lvl2pPr>
              <a:defRPr sz="3600"/>
            </a:lvl2pPr>
            <a:lvl3pPr>
              <a:defRPr sz="3600"/>
            </a:lvl3pPr>
            <a:lvl4pPr>
              <a:defRPr sz="3600"/>
            </a:lvl4pPr>
            <a:lvl5pPr>
              <a:defRPr sz="3600"/>
            </a:lvl5pPr>
          </a:lstStyle>
          <a:p>
            <a:pPr lvl="0"/>
            <a:r>
              <a:rPr lang="en-US" dirty="0"/>
              <a:t>Insert Section Header Title</a:t>
            </a:r>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2" y="4226932"/>
            <a:ext cx="5264151" cy="759182"/>
          </a:xfrm>
        </p:spPr>
        <p:txBody>
          <a:bodyPr>
            <a:spAutoFit/>
          </a:bodyPr>
          <a:lstStyle>
            <a:lvl1pPr marL="0" indent="0">
              <a:buNone/>
              <a:defRPr sz="2400" b="0" i="0">
                <a:solidFill>
                  <a:schemeClr val="tx1">
                    <a:lumMod val="25000"/>
                    <a:lumOff val="75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vl2pPr>
              <a:defRPr sz="2100"/>
            </a:lvl2pPr>
            <a:lvl3pPr>
              <a:defRPr sz="2100"/>
            </a:lvl3pPr>
            <a:lvl4pPr>
              <a:defRPr sz="2100"/>
            </a:lvl4pPr>
            <a:lvl5pPr>
              <a:defRPr sz="2100"/>
            </a:lvl5pPr>
          </a:lstStyle>
          <a:p>
            <a:pPr lvl="0"/>
            <a:r>
              <a:rPr lang="en-US" dirty="0"/>
              <a:t>Insert subtitle if needed. There is a option for no subtitle.</a:t>
            </a:r>
          </a:p>
        </p:txBody>
      </p:sp>
      <p:sp>
        <p:nvSpPr>
          <p:cNvPr id="8" name="Rectangle 7">
            <a:extLst>
              <a:ext uri="{FF2B5EF4-FFF2-40B4-BE49-F238E27FC236}">
                <a16:creationId xmlns:a16="http://schemas.microsoft.com/office/drawing/2014/main" id="{211E94CE-F71B-1944-B826-00353C8726F4}"/>
              </a:ext>
              <a:ext uri="{C183D7F6-B498-43B3-948B-1728B52AA6E4}">
                <adec:decorative xmlns:adec="http://schemas.microsoft.com/office/drawing/2017/decorative" val="1"/>
              </a:ext>
            </a:extLst>
          </p:cNvPr>
          <p:cNvSpPr/>
          <p:nvPr userDrawn="1"/>
        </p:nvSpPr>
        <p:spPr>
          <a:xfrm>
            <a:off x="1485901" y="4007404"/>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a:extLst>
              <a:ext uri="{FF2B5EF4-FFF2-40B4-BE49-F238E27FC236}">
                <a16:creationId xmlns:a16="http://schemas.microsoft.com/office/drawing/2014/main" id="{0FF968CE-35E2-E543-8D71-1D8778441684}"/>
              </a:ext>
            </a:extLst>
          </p:cNvPr>
          <p:cNvSpPr/>
          <p:nvPr userDrawn="1"/>
        </p:nvSpPr>
        <p:spPr>
          <a:xfrm>
            <a:off x="8076336" y="1005840"/>
            <a:ext cx="3291840" cy="5861304"/>
          </a:xfrm>
          <a:custGeom>
            <a:avLst/>
            <a:gdLst>
              <a:gd name="connsiteX0" fmla="*/ 0 w 3290316"/>
              <a:gd name="connsiteY0" fmla="*/ 0 h 6193766"/>
              <a:gd name="connsiteX1" fmla="*/ 1490472 w 3290316"/>
              <a:gd name="connsiteY1" fmla="*/ 0 h 6193766"/>
              <a:gd name="connsiteX2" fmla="*/ 2980944 w 3290316"/>
              <a:gd name="connsiteY2" fmla="*/ 0 h 6193766"/>
              <a:gd name="connsiteX3" fmla="*/ 3290316 w 3290316"/>
              <a:gd name="connsiteY3" fmla="*/ 0 h 6193766"/>
              <a:gd name="connsiteX4" fmla="*/ 3290316 w 3290316"/>
              <a:gd name="connsiteY4" fmla="*/ 6185532 h 6193766"/>
              <a:gd name="connsiteX5" fmla="*/ 1492453 w 3290316"/>
              <a:gd name="connsiteY5" fmla="*/ 6185532 h 6193766"/>
              <a:gd name="connsiteX6" fmla="*/ 1490472 w 3290316"/>
              <a:gd name="connsiteY6" fmla="*/ 6193766 h 619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316" h="6193766">
                <a:moveTo>
                  <a:pt x="0" y="0"/>
                </a:moveTo>
                <a:lnTo>
                  <a:pt x="1490472" y="0"/>
                </a:lnTo>
                <a:lnTo>
                  <a:pt x="2980944" y="0"/>
                </a:lnTo>
                <a:lnTo>
                  <a:pt x="3290316" y="0"/>
                </a:lnTo>
                <a:lnTo>
                  <a:pt x="3290316" y="6185532"/>
                </a:lnTo>
                <a:lnTo>
                  <a:pt x="1492453" y="6185532"/>
                </a:lnTo>
                <a:lnTo>
                  <a:pt x="1490472" y="6193766"/>
                </a:lnTo>
                <a:close/>
              </a:path>
            </a:pathLst>
          </a:custGeom>
          <a:solidFill>
            <a:schemeClr val="tx1">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Slide Number Placeholder 1">
            <a:extLst>
              <a:ext uri="{FF2B5EF4-FFF2-40B4-BE49-F238E27FC236}">
                <a16:creationId xmlns:a16="http://schemas.microsoft.com/office/drawing/2014/main" id="{86847307-4E4A-A681-B6D1-2CAC65616088}"/>
              </a:ext>
            </a:extLst>
          </p:cNvPr>
          <p:cNvSpPr>
            <a:spLocks noGrp="1"/>
          </p:cNvSpPr>
          <p:nvPr>
            <p:ph type="sldNum" sz="quarter" idx="14"/>
          </p:nvPr>
        </p:nvSpPr>
        <p:spPr/>
        <p:txBody>
          <a:bodyPr/>
          <a:lstStyle/>
          <a:p>
            <a:fld id="{8199E6F7-83EA-9647-BA4B-122413045F6F}" type="slidenum">
              <a:rPr lang="en-US" smtClean="0"/>
              <a:t>‹#›</a:t>
            </a:fld>
            <a:endParaRPr lang="en-US"/>
          </a:p>
        </p:txBody>
      </p:sp>
      <p:sp>
        <p:nvSpPr>
          <p:cNvPr id="3" name="Rectangle 2">
            <a:extLst>
              <a:ext uri="{FF2B5EF4-FFF2-40B4-BE49-F238E27FC236}">
                <a16:creationId xmlns:a16="http://schemas.microsoft.com/office/drawing/2014/main" id="{87275A7F-8339-8AE3-43D3-7D232610AFEF}"/>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UW–Madison red crest logo&#10;">
            <a:extLst>
              <a:ext uri="{FF2B5EF4-FFF2-40B4-BE49-F238E27FC236}">
                <a16:creationId xmlns:a16="http://schemas.microsoft.com/office/drawing/2014/main" id="{A412245D-C3C4-9CFA-76E9-0CDA4974B2FF}"/>
              </a:ext>
            </a:extLst>
          </p:cNvPr>
          <p:cNvPicPr>
            <a:picLocks noChangeAspect="1"/>
          </p:cNvPicPr>
          <p:nvPr userDrawn="1"/>
        </p:nvPicPr>
        <p:blipFill>
          <a:blip r:embed="rId2"/>
          <a:stretch>
            <a:fillRect/>
          </a:stretch>
        </p:blipFill>
        <p:spPr>
          <a:xfrm>
            <a:off x="11577511" y="185649"/>
            <a:ext cx="407324" cy="640080"/>
          </a:xfrm>
          <a:prstGeom prst="rect">
            <a:avLst/>
          </a:prstGeom>
        </p:spPr>
      </p:pic>
    </p:spTree>
    <p:extLst>
      <p:ext uri="{BB962C8B-B14F-4D97-AF65-F5344CB8AC3E}">
        <p14:creationId xmlns:p14="http://schemas.microsoft.com/office/powerpoint/2010/main" val="2375710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5900" y="1828802"/>
            <a:ext cx="9677400" cy="4457701"/>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ACDA381E-EA45-A279-4790-79F8F0D7E48C}"/>
              </a:ext>
              <a:ext uri="{C183D7F6-B498-43B3-948B-1728B52AA6E4}">
                <adec:decorative xmlns:adec="http://schemas.microsoft.com/office/drawing/2017/decorative" val="1"/>
              </a:ext>
            </a:extLst>
          </p:cNvPr>
          <p:cNvSpPr/>
          <p:nvPr userDrawn="1"/>
        </p:nvSpPr>
        <p:spPr>
          <a:xfrm>
            <a:off x="11369040" y="0"/>
            <a:ext cx="822960" cy="1005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800"/>
          </a:p>
        </p:txBody>
      </p:sp>
      <p:sp>
        <p:nvSpPr>
          <p:cNvPr id="7" name="Title Placeholder 6">
            <a:extLst>
              <a:ext uri="{FF2B5EF4-FFF2-40B4-BE49-F238E27FC236}">
                <a16:creationId xmlns:a16="http://schemas.microsoft.com/office/drawing/2014/main" id="{60BEB0CE-5BE4-3C1F-AB9C-0E73C757299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Slide Number Placeholder 7">
            <a:extLst>
              <a:ext uri="{FF2B5EF4-FFF2-40B4-BE49-F238E27FC236}">
                <a16:creationId xmlns:a16="http://schemas.microsoft.com/office/drawing/2014/main" id="{0E952065-CA87-BEBC-035D-0D36EE8DA6B0}"/>
              </a:ext>
            </a:extLst>
          </p:cNvPr>
          <p:cNvSpPr>
            <a:spLocks noGrp="1"/>
          </p:cNvSpPr>
          <p:nvPr>
            <p:ph type="sldNum" sz="quarter" idx="4"/>
          </p:nvPr>
        </p:nvSpPr>
        <p:spPr>
          <a:xfrm>
            <a:off x="11369040" y="6489788"/>
            <a:ext cx="822960" cy="365125"/>
          </a:xfrm>
          <a:prstGeom prst="rect">
            <a:avLst/>
          </a:prstGeom>
          <a:noFill/>
          <a:ln w="6350">
            <a:noFill/>
          </a:ln>
        </p:spPr>
        <p:txBody>
          <a:bodyPr vert="horz" wrap="none" lIns="0" tIns="45720" rIns="182880" bIns="45720" rtlCol="0" anchor="ctr" anchorCtr="0"/>
          <a:lstStyle>
            <a:lvl1pPr algn="r">
              <a:defRPr sz="1200">
                <a:solidFill>
                  <a:schemeClr val="bg1">
                    <a:lumMod val="50000"/>
                  </a:schemeClr>
                </a:solidFill>
                <a:latin typeface="Red Hat Display" panose="02010303040201060303" pitchFamily="2" charset="0"/>
                <a:ea typeface="Red Hat Display" panose="02010303040201060303" pitchFamily="2" charset="0"/>
                <a:cs typeface="Red Hat Display" panose="02010303040201060303" pitchFamily="2" charset="0"/>
              </a:defRPr>
            </a:lvl1pPr>
          </a:lstStyle>
          <a:p>
            <a:fld id="{8199E6F7-83EA-9647-BA4B-122413045F6F}" type="slidenum">
              <a:rPr lang="en-US" smtClean="0"/>
              <a:pPr/>
              <a:t>‹#›</a:t>
            </a:fld>
            <a:endParaRPr lang="en-US" dirty="0"/>
          </a:p>
        </p:txBody>
      </p:sp>
    </p:spTree>
    <p:extLst>
      <p:ext uri="{BB962C8B-B14F-4D97-AF65-F5344CB8AC3E}">
        <p14:creationId xmlns:p14="http://schemas.microsoft.com/office/powerpoint/2010/main" val="2525479140"/>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2" r:id="rId3"/>
    <p:sldLayoutId id="2147483679" r:id="rId4"/>
    <p:sldLayoutId id="2147483690" r:id="rId5"/>
    <p:sldLayoutId id="2147483691" r:id="rId6"/>
    <p:sldLayoutId id="2147483663" r:id="rId7"/>
    <p:sldLayoutId id="2147483680" r:id="rId8"/>
    <p:sldLayoutId id="2147483673" r:id="rId9"/>
    <p:sldLayoutId id="2147483681" r:id="rId10"/>
    <p:sldLayoutId id="2147483666" r:id="rId11"/>
    <p:sldLayoutId id="2147483667" r:id="rId12"/>
    <p:sldLayoutId id="2147483687" r:id="rId13"/>
    <p:sldLayoutId id="2147483688" r:id="rId14"/>
    <p:sldLayoutId id="2147483689" r:id="rId15"/>
    <p:sldLayoutId id="2147483686" r:id="rId16"/>
    <p:sldLayoutId id="2147483676" r:id="rId17"/>
    <p:sldLayoutId id="2147483677" r:id="rId18"/>
    <p:sldLayoutId id="2147483692" r:id="rId19"/>
  </p:sldLayoutIdLst>
  <p:hf hdr="0" ftr="0" dt="0"/>
  <p:txStyles>
    <p:titleStyle>
      <a:lvl1pPr algn="l" defTabSz="914354" rtl="0" eaLnBrk="1" latinLnBrk="0" hangingPunct="1">
        <a:lnSpc>
          <a:spcPct val="90000"/>
        </a:lnSpc>
        <a:spcBef>
          <a:spcPct val="0"/>
        </a:spcBef>
        <a:buNone/>
        <a:defRPr sz="3200" b="1" i="0" kern="12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1pPr>
    </p:titleStyle>
    <p:bodyStyle>
      <a:lvl1pPr marL="176205" indent="-176205" algn="l" defTabSz="914354"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Red Hat Text Medium" panose="02010303040201060303" pitchFamily="2" charset="0"/>
          <a:ea typeface="Red Hat Text Medium" panose="02010303040201060303" pitchFamily="2" charset="0"/>
          <a:cs typeface="Red Hat Text Medium" panose="02010303040201060303" pitchFamily="2" charset="0"/>
        </a:defRPr>
      </a:lvl1pPr>
      <a:lvl2pPr marL="634968" indent="-177792" algn="l" defTabSz="914354" rtl="0" eaLnBrk="1" latinLnBrk="0" hangingPunct="1">
        <a:lnSpc>
          <a:spcPct val="90000"/>
        </a:lnSpc>
        <a:spcBef>
          <a:spcPts val="500"/>
        </a:spcBef>
        <a:buFont typeface="Arial" panose="020B0604020202020204" pitchFamily="34" charset="0"/>
        <a:buChar char="•"/>
        <a:tabLst/>
        <a:defRPr sz="2200" b="0" i="0" kern="1200">
          <a:solidFill>
            <a:schemeClr val="tx1"/>
          </a:solidFill>
          <a:latin typeface="Red Hat Text Medium" panose="02010303040201060303" pitchFamily="2" charset="0"/>
          <a:ea typeface="Red Hat Text Medium" panose="02010303040201060303" pitchFamily="2" charset="0"/>
          <a:cs typeface="Red Hat Text Medium" panose="02010303040201060303" pitchFamily="2" charset="0"/>
        </a:defRPr>
      </a:lvl2pPr>
      <a:lvl3pPr marL="1092146" indent="-177792" algn="l" defTabSz="914354"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Red Hat Text Medium" panose="02010303040201060303" pitchFamily="2" charset="0"/>
          <a:ea typeface="Red Hat Text Medium" panose="02010303040201060303" pitchFamily="2" charset="0"/>
          <a:cs typeface="Red Hat Text Medium" panose="02010303040201060303" pitchFamily="2" charset="0"/>
        </a:defRPr>
      </a:lvl3pPr>
      <a:lvl4pPr marL="1542973" indent="-171442" algn="l" defTabSz="914354"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Red Hat Text Medium" panose="02010303040201060303" pitchFamily="2" charset="0"/>
          <a:ea typeface="Red Hat Text Medium" panose="02010303040201060303" pitchFamily="2" charset="0"/>
          <a:cs typeface="Red Hat Text Medium" panose="02010303040201060303" pitchFamily="2" charset="0"/>
        </a:defRPr>
      </a:lvl4pPr>
      <a:lvl5pPr marL="2001739" indent="-173030" algn="l" defTabSz="914354"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Red Hat Text Medium" panose="02010303040201060303" pitchFamily="2" charset="0"/>
          <a:ea typeface="Red Hat Text Medium" panose="02010303040201060303" pitchFamily="2" charset="0"/>
          <a:cs typeface="Red Hat Text Medium" panose="02010303040201060303" pitchFamily="2"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 userDrawn="1">
          <p15:clr>
            <a:srgbClr val="F26B43"/>
          </p15:clr>
        </p15:guide>
        <p15:guide id="2" pos="72" userDrawn="1">
          <p15:clr>
            <a:srgbClr val="F26B43"/>
          </p15:clr>
        </p15:guide>
        <p15:guide id="3" pos="7608" userDrawn="1">
          <p15:clr>
            <a:srgbClr val="F26B43"/>
          </p15:clr>
        </p15:guide>
        <p15:guide id="4" pos="312" userDrawn="1">
          <p15:clr>
            <a:srgbClr val="F26B43"/>
          </p15:clr>
        </p15:guide>
        <p15:guide id="5" pos="7248" userDrawn="1">
          <p15:clr>
            <a:srgbClr val="F26B43"/>
          </p15:clr>
        </p15:guide>
        <p15:guide id="6" orient="horz" pos="4248" userDrawn="1">
          <p15:clr>
            <a:srgbClr val="F26B43"/>
          </p15:clr>
        </p15:guide>
        <p15:guide id="7" orient="horz" pos="288" userDrawn="1">
          <p15:clr>
            <a:srgbClr val="F26B43"/>
          </p15:clr>
        </p15:guide>
        <p15:guide id="8" orient="horz" pos="960" userDrawn="1">
          <p15:clr>
            <a:srgbClr val="F26B43"/>
          </p15:clr>
        </p15:guide>
        <p15:guide id="9" pos="7032" userDrawn="1">
          <p15:clr>
            <a:srgbClr val="F26B43"/>
          </p15:clr>
        </p15:guide>
        <p15:guide id="10" pos="936" userDrawn="1">
          <p15:clr>
            <a:srgbClr val="F26B43"/>
          </p15:clr>
        </p15:guide>
        <p15:guide id="11" orient="horz" pos="1152" userDrawn="1">
          <p15:clr>
            <a:srgbClr val="F26B43"/>
          </p15:clr>
        </p15:guide>
        <p15:guide id="12"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kb.wisconsin.edu/workday/internal/page.php?id=149692" TargetMode="External"/><Relationship Id="rId13" Type="http://schemas.openxmlformats.org/officeDocument/2006/relationships/hyperlink" Target="https://kb.wisconsin.edu/workday/internal/page.php?id=144617" TargetMode="External"/><Relationship Id="rId3" Type="http://schemas.openxmlformats.org/officeDocument/2006/relationships/hyperlink" Target="https://kb.wisconsin.edu/images/group598/148820/FINEIBs/FINEIBSubmitCustomerInboundTemplate.xlsx" TargetMode="External"/><Relationship Id="rId7" Type="http://schemas.openxmlformats.org/officeDocument/2006/relationships/hyperlink" Target="https://kb.wisconsin.edu/images/group598/148820/FINEIBs/CustomerAccounts/FINEIBPutSalesItemInboundTemplate.xlsx" TargetMode="External"/><Relationship Id="rId12" Type="http://schemas.openxmlformats.org/officeDocument/2006/relationships/hyperlink" Target="https://kb.wisconsin.edu/workday/internal/page.php?id=149702" TargetMode="External"/><Relationship Id="rId2" Type="http://schemas.openxmlformats.org/officeDocument/2006/relationships/hyperlink" Target="https://kb.wisconsin.edu/workday/internal/148820" TargetMode="External"/><Relationship Id="rId1" Type="http://schemas.openxmlformats.org/officeDocument/2006/relationships/slideLayout" Target="../slideLayouts/slideLayout14.xml"/><Relationship Id="rId6" Type="http://schemas.openxmlformats.org/officeDocument/2006/relationships/hyperlink" Target="https://kb.wisconsin.edu/workday/internal/page.php?id=149689" TargetMode="External"/><Relationship Id="rId11" Type="http://schemas.openxmlformats.org/officeDocument/2006/relationships/hyperlink" Target="https://kb.wisconsin.edu/images/group598/148820/FINEIBs/CustomerAccounts/FINEIBSubmitCustomerInvoiceAdjustmentInboundTemplate.xlsx" TargetMode="External"/><Relationship Id="rId5" Type="http://schemas.openxmlformats.org/officeDocument/2006/relationships/hyperlink" Target="https://kb.wisconsin.edu/images/group598/148820/FINEIBs/CustomerAccounts/FINEIBPutCustomerContactInboundTemplate.xlsx" TargetMode="External"/><Relationship Id="rId10" Type="http://schemas.openxmlformats.org/officeDocument/2006/relationships/hyperlink" Target="https://kb.wisconsin.edu/workday/internal/page.php?id=149707" TargetMode="External"/><Relationship Id="rId4" Type="http://schemas.openxmlformats.org/officeDocument/2006/relationships/hyperlink" Target="https://kb.wisconsin.edu/workday/internal/page.php?id=149848" TargetMode="External"/><Relationship Id="rId9" Type="http://schemas.openxmlformats.org/officeDocument/2006/relationships/hyperlink" Target="https://kb.wisconsin.edu/images/group598/148820/FINEIBs/Blank-FINEIBSubmitCustomerInvoiceInbound.xls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kb.wisconsin.edu/workday/internal/148820"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customXml" Target="../ink/ink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customXml" Target="../ink/ink5.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hyperlink" Target="https://kb.wisconsin.edu/workday/internal/page.php?id=149692" TargetMode="External"/><Relationship Id="rId3" Type="http://schemas.openxmlformats.org/officeDocument/2006/relationships/hyperlink" Target="https://kb.wisconsin.edu/images/group598/148820/FINEIBs/FINEIBSubmitCustomerInboundTemplate.xlsx" TargetMode="External"/><Relationship Id="rId7" Type="http://schemas.openxmlformats.org/officeDocument/2006/relationships/hyperlink" Target="https://kb.wisconsin.edu/images/group598/148820/FINEIBs/CustomerAccounts/FINEIBPutSalesItemInboundTemplate.xlsx" TargetMode="External"/><Relationship Id="rId12" Type="http://schemas.openxmlformats.org/officeDocument/2006/relationships/hyperlink" Target="https://kb.wisconsin.edu/workday/internal/page.php?id=149702"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hyperlink" Target="https://kb.wisconsin.edu/workday/internal/page.php?id=149689" TargetMode="External"/><Relationship Id="rId11" Type="http://schemas.openxmlformats.org/officeDocument/2006/relationships/hyperlink" Target="https://kb.wisconsin.edu/images/group598/148820/FINEIBs/CustomerAccounts/FINEIBSubmitCustomerInvoiceAdjustmentInboundTemplate.xlsx" TargetMode="External"/><Relationship Id="rId5" Type="http://schemas.openxmlformats.org/officeDocument/2006/relationships/hyperlink" Target="https://kb.wisconsin.edu/images/group598/148820/FINEIBs/CustomerAccounts/FINEIBPutCustomerContactInboundTemplate.xlsx" TargetMode="External"/><Relationship Id="rId10" Type="http://schemas.openxmlformats.org/officeDocument/2006/relationships/hyperlink" Target="https://kb.wisconsin.edu/workday/internal/page.php?id=149707" TargetMode="External"/><Relationship Id="rId4" Type="http://schemas.openxmlformats.org/officeDocument/2006/relationships/hyperlink" Target="https://kb.wisconsin.edu/workday/internal/page.php?id=149848" TargetMode="External"/><Relationship Id="rId9" Type="http://schemas.openxmlformats.org/officeDocument/2006/relationships/hyperlink" Target="https://kb.wisconsin.edu/images/group598/148820/FINEIBs/Blank-FINEIBSubmitCustomerInvoiceInbound.xls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customXml" Target="../ink/ink9.xml"/><Relationship Id="rId5" Type="http://schemas.openxmlformats.org/officeDocument/2006/relationships/image" Target="../media/image24.png"/><Relationship Id="rId4" Type="http://schemas.openxmlformats.org/officeDocument/2006/relationships/customXml" Target="../ink/ink8.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27.png"/><Relationship Id="rId1" Type="http://schemas.openxmlformats.org/officeDocument/2006/relationships/slideLayout" Target="../slideLayouts/slideLayout14.xml"/><Relationship Id="rId4" Type="http://schemas.openxmlformats.org/officeDocument/2006/relationships/image" Target="../media/image230.png"/></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31.png"/><Relationship Id="rId1" Type="http://schemas.openxmlformats.org/officeDocument/2006/relationships/slideLayout" Target="../slideLayouts/slideLayout14.xml"/><Relationship Id="rId4" Type="http://schemas.openxmlformats.org/officeDocument/2006/relationships/image" Target="../media/image280.png"/></Relationships>
</file>

<file path=ppt/slides/_rels/slide44.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31.png"/><Relationship Id="rId1" Type="http://schemas.openxmlformats.org/officeDocument/2006/relationships/slideLayout" Target="../slideLayouts/slideLayout14.xml"/><Relationship Id="rId4" Type="http://schemas.openxmlformats.org/officeDocument/2006/relationships/image" Target="../media/image280.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A2536A-AC5A-E9F0-A521-B4B6DE8712BE}"/>
              </a:ext>
            </a:extLst>
          </p:cNvPr>
          <p:cNvSpPr>
            <a:spLocks noGrp="1"/>
          </p:cNvSpPr>
          <p:nvPr>
            <p:ph type="body" sz="quarter" idx="12"/>
          </p:nvPr>
        </p:nvSpPr>
        <p:spPr>
          <a:xfrm>
            <a:off x="1485901" y="2724325"/>
            <a:ext cx="7098262" cy="1157561"/>
          </a:xfrm>
        </p:spPr>
        <p:txBody>
          <a:bodyPr/>
          <a:lstStyle/>
          <a:p>
            <a:r>
              <a:rPr lang="en-US" dirty="0"/>
              <a:t>External Customer Accounts</a:t>
            </a:r>
          </a:p>
        </p:txBody>
      </p:sp>
      <p:sp>
        <p:nvSpPr>
          <p:cNvPr id="4" name="Slide Number Placeholder 3">
            <a:extLst>
              <a:ext uri="{FF2B5EF4-FFF2-40B4-BE49-F238E27FC236}">
                <a16:creationId xmlns:a16="http://schemas.microsoft.com/office/drawing/2014/main" id="{6389651F-8045-8AC4-B5A3-9D8592E3FB99}"/>
              </a:ext>
            </a:extLst>
          </p:cNvPr>
          <p:cNvSpPr>
            <a:spLocks noGrp="1"/>
          </p:cNvSpPr>
          <p:nvPr>
            <p:ph type="sldNum" sz="quarter" idx="14"/>
          </p:nvPr>
        </p:nvSpPr>
        <p:spPr/>
        <p:txBody>
          <a:bodyPr/>
          <a:lstStyle/>
          <a:p>
            <a:fld id="{8199E6F7-83EA-9647-BA4B-122413045F6F}" type="slidenum">
              <a:rPr lang="en-US" smtClean="0"/>
              <a:t>1</a:t>
            </a:fld>
            <a:endParaRPr lang="en-US"/>
          </a:p>
        </p:txBody>
      </p:sp>
      <p:sp>
        <p:nvSpPr>
          <p:cNvPr id="5" name="TextBox 4">
            <a:extLst>
              <a:ext uri="{FF2B5EF4-FFF2-40B4-BE49-F238E27FC236}">
                <a16:creationId xmlns:a16="http://schemas.microsoft.com/office/drawing/2014/main" id="{FDB60A94-C248-9A62-AF3D-80EA5E80BAFC}"/>
              </a:ext>
            </a:extLst>
          </p:cNvPr>
          <p:cNvSpPr txBox="1"/>
          <p:nvPr/>
        </p:nvSpPr>
        <p:spPr>
          <a:xfrm>
            <a:off x="1485901" y="4627984"/>
            <a:ext cx="4555606" cy="584775"/>
          </a:xfrm>
          <a:prstGeom prst="rect">
            <a:avLst/>
          </a:prstGeom>
          <a:noFill/>
        </p:spPr>
        <p:txBody>
          <a:bodyPr wrap="none" rtlCol="0">
            <a:spAutoFit/>
          </a:bodyPr>
          <a:lstStyle/>
          <a:p>
            <a:r>
              <a:rPr lang="en-US" sz="3200" dirty="0">
                <a:solidFill>
                  <a:schemeClr val="bg1"/>
                </a:solidFill>
              </a:rPr>
              <a:t>Customer Billing Specialist</a:t>
            </a:r>
          </a:p>
        </p:txBody>
      </p:sp>
    </p:spTree>
    <p:extLst>
      <p:ext uri="{BB962C8B-B14F-4D97-AF65-F5344CB8AC3E}">
        <p14:creationId xmlns:p14="http://schemas.microsoft.com/office/powerpoint/2010/main" val="2053192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67B2B-A0F3-D791-8183-F6F52EAFFE6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BD7D449-A913-DDBD-1E66-C09FC75D06B5}"/>
              </a:ext>
            </a:extLst>
          </p:cNvPr>
          <p:cNvSpPr>
            <a:spLocks noGrp="1"/>
          </p:cNvSpPr>
          <p:nvPr>
            <p:ph type="body" sz="quarter" idx="12"/>
          </p:nvPr>
        </p:nvSpPr>
        <p:spPr>
          <a:xfrm>
            <a:off x="1953208" y="1300220"/>
            <a:ext cx="8061649" cy="492122"/>
          </a:xfrm>
        </p:spPr>
        <p:txBody>
          <a:bodyPr/>
          <a:lstStyle/>
          <a:p>
            <a:r>
              <a:rPr lang="en-US" dirty="0">
                <a:hlinkClick r:id="rId2"/>
              </a:rPr>
              <a:t>Enterprise Interface Builder (EIB) Library </a:t>
            </a:r>
            <a:endParaRPr lang="en-US" dirty="0"/>
          </a:p>
        </p:txBody>
      </p:sp>
      <p:sp>
        <p:nvSpPr>
          <p:cNvPr id="4" name="Slide Number Placeholder 3">
            <a:extLst>
              <a:ext uri="{FF2B5EF4-FFF2-40B4-BE49-F238E27FC236}">
                <a16:creationId xmlns:a16="http://schemas.microsoft.com/office/drawing/2014/main" id="{7EFE763A-604C-DED9-36AD-3FE5697FBA05}"/>
              </a:ext>
            </a:extLst>
          </p:cNvPr>
          <p:cNvSpPr>
            <a:spLocks noGrp="1"/>
          </p:cNvSpPr>
          <p:nvPr>
            <p:ph type="sldNum" sz="quarter" idx="13"/>
          </p:nvPr>
        </p:nvSpPr>
        <p:spPr/>
        <p:txBody>
          <a:bodyPr/>
          <a:lstStyle/>
          <a:p>
            <a:fld id="{8199E6F7-83EA-9647-BA4B-122413045F6F}" type="slidenum">
              <a:rPr lang="en-US" smtClean="0"/>
              <a:t>10</a:t>
            </a:fld>
            <a:endParaRPr lang="en-US"/>
          </a:p>
        </p:txBody>
      </p:sp>
      <p:graphicFrame>
        <p:nvGraphicFramePr>
          <p:cNvPr id="5" name="Table 4">
            <a:extLst>
              <a:ext uri="{FF2B5EF4-FFF2-40B4-BE49-F238E27FC236}">
                <a16:creationId xmlns:a16="http://schemas.microsoft.com/office/drawing/2014/main" id="{98EF58B4-EE19-5B13-AD87-673C6E4B7A17}"/>
              </a:ext>
            </a:extLst>
          </p:cNvPr>
          <p:cNvGraphicFramePr>
            <a:graphicFrameLocks noGrp="1"/>
          </p:cNvGraphicFramePr>
          <p:nvPr>
            <p:extLst>
              <p:ext uri="{D42A27DB-BD31-4B8C-83A1-F6EECF244321}">
                <p14:modId xmlns:p14="http://schemas.microsoft.com/office/powerpoint/2010/main" val="3389174326"/>
              </p:ext>
            </p:extLst>
          </p:nvPr>
        </p:nvGraphicFramePr>
        <p:xfrm>
          <a:off x="363894" y="2508208"/>
          <a:ext cx="11417427" cy="2494280"/>
        </p:xfrm>
        <a:graphic>
          <a:graphicData uri="http://schemas.openxmlformats.org/drawingml/2006/table">
            <a:tbl>
              <a:tblPr firstRow="1" bandRow="1">
                <a:tableStyleId>{5C22544A-7EE6-4342-B048-85BDC9FD1C3A}</a:tableStyleId>
              </a:tblPr>
              <a:tblGrid>
                <a:gridCol w="2745066">
                  <a:extLst>
                    <a:ext uri="{9D8B030D-6E8A-4147-A177-3AD203B41FA5}">
                      <a16:colId xmlns:a16="http://schemas.microsoft.com/office/drawing/2014/main" val="578926461"/>
                    </a:ext>
                  </a:extLst>
                </a:gridCol>
                <a:gridCol w="4061861">
                  <a:extLst>
                    <a:ext uri="{9D8B030D-6E8A-4147-A177-3AD203B41FA5}">
                      <a16:colId xmlns:a16="http://schemas.microsoft.com/office/drawing/2014/main" val="2983993523"/>
                    </a:ext>
                  </a:extLst>
                </a:gridCol>
                <a:gridCol w="4610500">
                  <a:extLst>
                    <a:ext uri="{9D8B030D-6E8A-4147-A177-3AD203B41FA5}">
                      <a16:colId xmlns:a16="http://schemas.microsoft.com/office/drawing/2014/main" val="2948524614"/>
                    </a:ext>
                  </a:extLst>
                </a:gridCol>
              </a:tblGrid>
              <a:tr h="370840">
                <a:tc>
                  <a:txBody>
                    <a:bodyPr/>
                    <a:lstStyle/>
                    <a:p>
                      <a:r>
                        <a:rPr lang="en-US" dirty="0"/>
                        <a:t>Process</a:t>
                      </a:r>
                    </a:p>
                  </a:txBody>
                  <a:tcPr/>
                </a:tc>
                <a:tc>
                  <a:txBody>
                    <a:bodyPr/>
                    <a:lstStyle/>
                    <a:p>
                      <a:r>
                        <a:rPr lang="en-US" dirty="0"/>
                        <a:t>EIB Template</a:t>
                      </a:r>
                    </a:p>
                  </a:txBody>
                  <a:tcPr/>
                </a:tc>
                <a:tc>
                  <a:txBody>
                    <a:bodyPr/>
                    <a:lstStyle/>
                    <a:p>
                      <a:r>
                        <a:rPr lang="en-US" dirty="0"/>
                        <a:t>EIB Job Aid</a:t>
                      </a:r>
                    </a:p>
                  </a:txBody>
                  <a:tcPr/>
                </a:tc>
                <a:extLst>
                  <a:ext uri="{0D108BD9-81ED-4DB2-BD59-A6C34878D82A}">
                    <a16:rowId xmlns:a16="http://schemas.microsoft.com/office/drawing/2014/main" val="4166961558"/>
                  </a:ext>
                </a:extLst>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dirty="0"/>
                        <a:t>Create Customers</a:t>
                      </a:r>
                    </a:p>
                  </a:txBody>
                  <a:tcPr/>
                </a:tc>
                <a:tc>
                  <a:txBody>
                    <a:bodyPr/>
                    <a:lstStyle/>
                    <a:p>
                      <a:r>
                        <a:rPr lang="en-US" dirty="0">
                          <a:hlinkClick r:id="rId3"/>
                        </a:rPr>
                        <a:t>Submit Customer Inbound</a:t>
                      </a:r>
                      <a:endParaRPr lang="en-US" dirty="0"/>
                    </a:p>
                  </a:txBody>
                  <a:tcPr/>
                </a:tc>
                <a:tc>
                  <a:txBody>
                    <a:bodyPr/>
                    <a:lstStyle/>
                    <a:p>
                      <a:r>
                        <a:rPr lang="en-US" dirty="0">
                          <a:hlinkClick r:id="rId4"/>
                        </a:rPr>
                        <a:t>Submit Customer Inbound EIB Template</a:t>
                      </a:r>
                      <a:endParaRPr lang="en-US" dirty="0"/>
                    </a:p>
                  </a:txBody>
                  <a:tcPr/>
                </a:tc>
                <a:extLst>
                  <a:ext uri="{0D108BD9-81ED-4DB2-BD59-A6C34878D82A}">
                    <a16:rowId xmlns:a16="http://schemas.microsoft.com/office/drawing/2014/main" val="3288437278"/>
                  </a:ext>
                </a:extLst>
              </a:tr>
              <a:tr h="370840">
                <a:tc>
                  <a:txBody>
                    <a:bodyPr/>
                    <a:lstStyle/>
                    <a:p>
                      <a:r>
                        <a:rPr lang="en-US" dirty="0"/>
                        <a:t>Request new/edit Contacts</a:t>
                      </a:r>
                    </a:p>
                  </a:txBody>
                  <a:tcPr/>
                </a:tc>
                <a:tc>
                  <a:txBody>
                    <a:bodyPr/>
                    <a:lstStyle/>
                    <a:p>
                      <a:r>
                        <a:rPr lang="en-US" dirty="0">
                          <a:hlinkClick r:id="rId5"/>
                        </a:rPr>
                        <a:t>Put Customer Contact Inbound Template</a:t>
                      </a:r>
                      <a:endParaRPr lang="en-US" dirty="0"/>
                    </a:p>
                  </a:txBody>
                  <a:tcPr/>
                </a:tc>
                <a:tc>
                  <a:txBody>
                    <a:bodyPr/>
                    <a:lstStyle/>
                    <a:p>
                      <a:r>
                        <a:rPr lang="en-US" dirty="0">
                          <a:hlinkClick r:id="rId6"/>
                        </a:rPr>
                        <a:t>Put Customer Contact Inbound EIB Template</a:t>
                      </a:r>
                      <a:endParaRPr lang="en-US" dirty="0"/>
                    </a:p>
                  </a:txBody>
                  <a:tcPr/>
                </a:tc>
                <a:extLst>
                  <a:ext uri="{0D108BD9-81ED-4DB2-BD59-A6C34878D82A}">
                    <a16:rowId xmlns:a16="http://schemas.microsoft.com/office/drawing/2014/main" val="3270766668"/>
                  </a:ext>
                </a:extLst>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dirty="0"/>
                        <a:t>Request Sales Items</a:t>
                      </a:r>
                      <a:endParaRPr lang="en-US" dirty="0"/>
                    </a:p>
                  </a:txBody>
                  <a:tcPr/>
                </a:tc>
                <a:tc>
                  <a:txBody>
                    <a:bodyPr/>
                    <a:lstStyle/>
                    <a:p>
                      <a:r>
                        <a:rPr lang="en-US" dirty="0">
                          <a:hlinkClick r:id="rId7"/>
                        </a:rPr>
                        <a:t>Put Sales Item Inbound Template</a:t>
                      </a:r>
                      <a:endParaRPr lang="en-US" dirty="0"/>
                    </a:p>
                  </a:txBody>
                  <a:tcPr/>
                </a:tc>
                <a:tc>
                  <a:txBody>
                    <a:bodyPr/>
                    <a:lstStyle/>
                    <a:p>
                      <a:r>
                        <a:rPr lang="en-US" dirty="0">
                          <a:hlinkClick r:id="rId8"/>
                        </a:rPr>
                        <a:t>Put Sales Item Inbound EIB Template</a:t>
                      </a:r>
                      <a:endParaRPr lang="en-US" dirty="0"/>
                    </a:p>
                  </a:txBody>
                  <a:tcPr/>
                </a:tc>
                <a:extLst>
                  <a:ext uri="{0D108BD9-81ED-4DB2-BD59-A6C34878D82A}">
                    <a16:rowId xmlns:a16="http://schemas.microsoft.com/office/drawing/2014/main" val="1779903829"/>
                  </a:ext>
                </a:extLst>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dirty="0"/>
                        <a:t>Create Customer Invoices</a:t>
                      </a:r>
                    </a:p>
                  </a:txBody>
                  <a:tcPr/>
                </a:tc>
                <a:tc>
                  <a:txBody>
                    <a:bodyPr/>
                    <a:lstStyle/>
                    <a:p>
                      <a:r>
                        <a:rPr lang="en-US" dirty="0">
                          <a:hlinkClick r:id="rId9"/>
                        </a:rPr>
                        <a:t>Submit Customer Invoice Inbound</a:t>
                      </a:r>
                      <a:endParaRPr lang="en-US" dirty="0"/>
                    </a:p>
                  </a:txBody>
                  <a:tcPr/>
                </a:tc>
                <a:tc>
                  <a:txBody>
                    <a:bodyPr/>
                    <a:lstStyle/>
                    <a:p>
                      <a:r>
                        <a:rPr lang="en-US" dirty="0">
                          <a:hlinkClick r:id="rId10"/>
                        </a:rPr>
                        <a:t>Submit Customer Invoice Inbound EIB Template</a:t>
                      </a:r>
                      <a:endParaRPr lang="en-US" dirty="0"/>
                    </a:p>
                  </a:txBody>
                  <a:tcPr/>
                </a:tc>
                <a:extLst>
                  <a:ext uri="{0D108BD9-81ED-4DB2-BD59-A6C34878D82A}">
                    <a16:rowId xmlns:a16="http://schemas.microsoft.com/office/drawing/2014/main" val="2615678295"/>
                  </a:ext>
                </a:extLst>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dirty="0"/>
                        <a:t>Create Customer Invoice Adjustment</a:t>
                      </a:r>
                    </a:p>
                  </a:txBody>
                  <a:tcPr/>
                </a:tc>
                <a:tc>
                  <a:txBody>
                    <a:bodyPr/>
                    <a:lstStyle/>
                    <a:p>
                      <a:r>
                        <a:rPr lang="en-US" dirty="0">
                          <a:hlinkClick r:id="rId11"/>
                        </a:rPr>
                        <a:t>Submit Customer Invoice Adjustment Inbound Template</a:t>
                      </a:r>
                      <a:endParaRPr lang="en-US" dirty="0"/>
                    </a:p>
                  </a:txBody>
                  <a:tcPr/>
                </a:tc>
                <a:tc>
                  <a:txBody>
                    <a:bodyPr/>
                    <a:lstStyle/>
                    <a:p>
                      <a:r>
                        <a:rPr lang="en-US" dirty="0">
                          <a:hlinkClick r:id="rId12"/>
                        </a:rPr>
                        <a:t>Submit Customer Invoice Adjustment Inbound EIB Template</a:t>
                      </a:r>
                      <a:endParaRPr lang="en-US" dirty="0"/>
                    </a:p>
                  </a:txBody>
                  <a:tcPr/>
                </a:tc>
                <a:extLst>
                  <a:ext uri="{0D108BD9-81ED-4DB2-BD59-A6C34878D82A}">
                    <a16:rowId xmlns:a16="http://schemas.microsoft.com/office/drawing/2014/main" val="1182178151"/>
                  </a:ext>
                </a:extLst>
              </a:tr>
            </a:tbl>
          </a:graphicData>
        </a:graphic>
      </p:graphicFrame>
      <p:sp>
        <p:nvSpPr>
          <p:cNvPr id="6" name="TextBox 5">
            <a:extLst>
              <a:ext uri="{FF2B5EF4-FFF2-40B4-BE49-F238E27FC236}">
                <a16:creationId xmlns:a16="http://schemas.microsoft.com/office/drawing/2014/main" id="{5DBC6423-D2ED-87A1-9AFF-03C2788445F3}"/>
              </a:ext>
            </a:extLst>
          </p:cNvPr>
          <p:cNvSpPr txBox="1"/>
          <p:nvPr/>
        </p:nvSpPr>
        <p:spPr>
          <a:xfrm>
            <a:off x="4957667" y="5528027"/>
            <a:ext cx="2052733" cy="461665"/>
          </a:xfrm>
          <a:prstGeom prst="rect">
            <a:avLst/>
          </a:prstGeom>
          <a:noFill/>
        </p:spPr>
        <p:txBody>
          <a:bodyPr wrap="square" rtlCol="0">
            <a:spAutoFit/>
          </a:bodyPr>
          <a:lstStyle/>
          <a:p>
            <a:r>
              <a:rPr lang="en-US" sz="2400" dirty="0">
                <a:hlinkClick r:id="rId13"/>
              </a:rPr>
              <a:t>Loading an EIB</a:t>
            </a:r>
            <a:endParaRPr lang="en-US" sz="2400" dirty="0"/>
          </a:p>
        </p:txBody>
      </p:sp>
    </p:spTree>
    <p:extLst>
      <p:ext uri="{BB962C8B-B14F-4D97-AF65-F5344CB8AC3E}">
        <p14:creationId xmlns:p14="http://schemas.microsoft.com/office/powerpoint/2010/main" val="3476321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F7B23-8D00-E549-E68D-85E5C343803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F048A80-82A4-26D0-7DE9-62FD37389877}"/>
              </a:ext>
            </a:extLst>
          </p:cNvPr>
          <p:cNvSpPr>
            <a:spLocks noGrp="1"/>
          </p:cNvSpPr>
          <p:nvPr>
            <p:ph type="body" sz="quarter" idx="12"/>
          </p:nvPr>
        </p:nvSpPr>
        <p:spPr>
          <a:xfrm>
            <a:off x="4611266" y="1505165"/>
            <a:ext cx="2969468" cy="777900"/>
          </a:xfrm>
        </p:spPr>
        <p:txBody>
          <a:bodyPr/>
          <a:lstStyle/>
          <a:p>
            <a:r>
              <a:rPr lang="en-US" dirty="0"/>
              <a:t>EIB Assistance</a:t>
            </a:r>
          </a:p>
        </p:txBody>
      </p:sp>
      <p:sp>
        <p:nvSpPr>
          <p:cNvPr id="4" name="Slide Number Placeholder 3">
            <a:extLst>
              <a:ext uri="{FF2B5EF4-FFF2-40B4-BE49-F238E27FC236}">
                <a16:creationId xmlns:a16="http://schemas.microsoft.com/office/drawing/2014/main" id="{809D7CD6-6DCD-BB1A-5DCC-48CE7E789BBB}"/>
              </a:ext>
            </a:extLst>
          </p:cNvPr>
          <p:cNvSpPr>
            <a:spLocks noGrp="1"/>
          </p:cNvSpPr>
          <p:nvPr>
            <p:ph type="sldNum" sz="quarter" idx="13"/>
          </p:nvPr>
        </p:nvSpPr>
        <p:spPr/>
        <p:txBody>
          <a:bodyPr/>
          <a:lstStyle/>
          <a:p>
            <a:fld id="{8199E6F7-83EA-9647-BA4B-122413045F6F}" type="slidenum">
              <a:rPr lang="en-US" smtClean="0"/>
              <a:t>11</a:t>
            </a:fld>
            <a:endParaRPr lang="en-US"/>
          </a:p>
        </p:txBody>
      </p:sp>
      <p:sp>
        <p:nvSpPr>
          <p:cNvPr id="5" name="TextBox 4">
            <a:extLst>
              <a:ext uri="{FF2B5EF4-FFF2-40B4-BE49-F238E27FC236}">
                <a16:creationId xmlns:a16="http://schemas.microsoft.com/office/drawing/2014/main" id="{8FD029C5-3FE5-91F0-16FB-C34AEE3E06EF}"/>
              </a:ext>
            </a:extLst>
          </p:cNvPr>
          <p:cNvSpPr txBox="1"/>
          <p:nvPr/>
        </p:nvSpPr>
        <p:spPr>
          <a:xfrm>
            <a:off x="858417" y="2743200"/>
            <a:ext cx="10142376"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We will have samples on the CoE Workday Intranet for each EIB with the required fields filled in with sample data and highlighted in yellow.</a:t>
            </a:r>
          </a:p>
          <a:p>
            <a:pPr marL="285750" indent="-285750">
              <a:buFont typeface="Arial" panose="020B0604020202020204" pitchFamily="34" charset="0"/>
              <a:buChar char="•"/>
            </a:pPr>
            <a:r>
              <a:rPr lang="en-US" sz="2400" dirty="0"/>
              <a:t>Can’t rely on the “required” in the EIB field headers.</a:t>
            </a:r>
          </a:p>
          <a:p>
            <a:pPr marL="285750" indent="-285750">
              <a:buFont typeface="Arial" panose="020B0604020202020204" pitchFamily="34" charset="0"/>
              <a:buChar char="•"/>
            </a:pPr>
            <a:r>
              <a:rPr lang="en-US" sz="2400" dirty="0"/>
              <a:t>Always download a new EIB from the </a:t>
            </a:r>
            <a:r>
              <a:rPr lang="en-US" sz="2400" dirty="0">
                <a:hlinkClick r:id="rId3"/>
              </a:rPr>
              <a:t>EIB Library </a:t>
            </a:r>
            <a:r>
              <a:rPr lang="en-US" sz="2400" dirty="0"/>
              <a:t>in case there have been any changes.</a:t>
            </a:r>
            <a:endParaRPr lang="en-US" dirty="0"/>
          </a:p>
        </p:txBody>
      </p:sp>
    </p:spTree>
    <p:extLst>
      <p:ext uri="{BB962C8B-B14F-4D97-AF65-F5344CB8AC3E}">
        <p14:creationId xmlns:p14="http://schemas.microsoft.com/office/powerpoint/2010/main" val="421037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ABE14-C3F7-E68A-16A8-59CCD9F3466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D980B7A-B09D-4D01-D5E7-2C91E2DDC5A1}"/>
              </a:ext>
            </a:extLst>
          </p:cNvPr>
          <p:cNvSpPr>
            <a:spLocks noGrp="1"/>
          </p:cNvSpPr>
          <p:nvPr>
            <p:ph type="body" sz="quarter" idx="12"/>
          </p:nvPr>
        </p:nvSpPr>
        <p:spPr>
          <a:xfrm>
            <a:off x="1485900" y="2825437"/>
            <a:ext cx="5877426" cy="603563"/>
          </a:xfrm>
        </p:spPr>
        <p:txBody>
          <a:bodyPr/>
          <a:lstStyle/>
          <a:p>
            <a:r>
              <a:rPr lang="en-US" dirty="0"/>
              <a:t>Questions &amp; Discussion</a:t>
            </a:r>
          </a:p>
        </p:txBody>
      </p:sp>
      <p:sp>
        <p:nvSpPr>
          <p:cNvPr id="4" name="Slide Number Placeholder 3">
            <a:extLst>
              <a:ext uri="{FF2B5EF4-FFF2-40B4-BE49-F238E27FC236}">
                <a16:creationId xmlns:a16="http://schemas.microsoft.com/office/drawing/2014/main" id="{42CCEC4B-FE7F-9430-988F-DF93D32F9261}"/>
              </a:ext>
            </a:extLst>
          </p:cNvPr>
          <p:cNvSpPr>
            <a:spLocks noGrp="1"/>
          </p:cNvSpPr>
          <p:nvPr>
            <p:ph type="sldNum" sz="quarter" idx="14"/>
          </p:nvPr>
        </p:nvSpPr>
        <p:spPr/>
        <p:txBody>
          <a:bodyPr/>
          <a:lstStyle/>
          <a:p>
            <a:fld id="{8199E6F7-83EA-9647-BA4B-122413045F6F}" type="slidenum">
              <a:rPr lang="en-US" smtClean="0"/>
              <a:t>12</a:t>
            </a:fld>
            <a:endParaRPr lang="en-US"/>
          </a:p>
        </p:txBody>
      </p:sp>
    </p:spTree>
    <p:extLst>
      <p:ext uri="{BB962C8B-B14F-4D97-AF65-F5344CB8AC3E}">
        <p14:creationId xmlns:p14="http://schemas.microsoft.com/office/powerpoint/2010/main" val="1224031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D3340-DE92-A5E4-46A4-B5BB96AF4EA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1E540F4-EC41-51B7-9FEE-9FDFC80E188B}"/>
              </a:ext>
            </a:extLst>
          </p:cNvPr>
          <p:cNvSpPr>
            <a:spLocks noGrp="1"/>
          </p:cNvSpPr>
          <p:nvPr>
            <p:ph type="body" sz="quarter" idx="12"/>
          </p:nvPr>
        </p:nvSpPr>
        <p:spPr>
          <a:xfrm>
            <a:off x="1485900" y="2724325"/>
            <a:ext cx="6377940" cy="704675"/>
          </a:xfrm>
        </p:spPr>
        <p:txBody>
          <a:bodyPr/>
          <a:lstStyle/>
          <a:p>
            <a:r>
              <a:rPr lang="en-US" dirty="0"/>
              <a:t>Customer and Sales Items </a:t>
            </a:r>
          </a:p>
        </p:txBody>
      </p:sp>
      <p:sp>
        <p:nvSpPr>
          <p:cNvPr id="4" name="Slide Number Placeholder 3">
            <a:extLst>
              <a:ext uri="{FF2B5EF4-FFF2-40B4-BE49-F238E27FC236}">
                <a16:creationId xmlns:a16="http://schemas.microsoft.com/office/drawing/2014/main" id="{C98CE91F-6F88-69E6-8528-3ECAC3002345}"/>
              </a:ext>
            </a:extLst>
          </p:cNvPr>
          <p:cNvSpPr>
            <a:spLocks noGrp="1"/>
          </p:cNvSpPr>
          <p:nvPr>
            <p:ph type="sldNum" sz="quarter" idx="14"/>
          </p:nvPr>
        </p:nvSpPr>
        <p:spPr/>
        <p:txBody>
          <a:bodyPr/>
          <a:lstStyle/>
          <a:p>
            <a:fld id="{8199E6F7-83EA-9647-BA4B-122413045F6F}" type="slidenum">
              <a:rPr lang="en-US" smtClean="0"/>
              <a:t>13</a:t>
            </a:fld>
            <a:endParaRPr lang="en-US"/>
          </a:p>
        </p:txBody>
      </p:sp>
    </p:spTree>
    <p:extLst>
      <p:ext uri="{BB962C8B-B14F-4D97-AF65-F5344CB8AC3E}">
        <p14:creationId xmlns:p14="http://schemas.microsoft.com/office/powerpoint/2010/main" val="1555111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F9C57-92E2-911C-7E66-FBF4E53160F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A4889C2-FD3A-D86D-4247-12F888E3BBA1}"/>
              </a:ext>
            </a:extLst>
          </p:cNvPr>
          <p:cNvSpPr>
            <a:spLocks noGrp="1"/>
          </p:cNvSpPr>
          <p:nvPr>
            <p:ph type="body" sz="quarter" idx="12"/>
          </p:nvPr>
        </p:nvSpPr>
        <p:spPr>
          <a:xfrm>
            <a:off x="964931" y="1421788"/>
            <a:ext cx="10262135" cy="935321"/>
          </a:xfrm>
        </p:spPr>
        <p:txBody>
          <a:bodyPr/>
          <a:lstStyle/>
          <a:p>
            <a:r>
              <a:rPr lang="en-US" dirty="0"/>
              <a:t>Find Customer &amp; Contact and Sales Items in Workday</a:t>
            </a:r>
          </a:p>
        </p:txBody>
      </p:sp>
      <p:sp>
        <p:nvSpPr>
          <p:cNvPr id="4" name="Slide Number Placeholder 3">
            <a:extLst>
              <a:ext uri="{FF2B5EF4-FFF2-40B4-BE49-F238E27FC236}">
                <a16:creationId xmlns:a16="http://schemas.microsoft.com/office/drawing/2014/main" id="{FF6879AE-B8A1-37C0-2ED2-88CA1F013684}"/>
              </a:ext>
            </a:extLst>
          </p:cNvPr>
          <p:cNvSpPr>
            <a:spLocks noGrp="1"/>
          </p:cNvSpPr>
          <p:nvPr>
            <p:ph type="sldNum" sz="quarter" idx="13"/>
          </p:nvPr>
        </p:nvSpPr>
        <p:spPr/>
        <p:txBody>
          <a:bodyPr/>
          <a:lstStyle/>
          <a:p>
            <a:fld id="{8199E6F7-83EA-9647-BA4B-122413045F6F}" type="slidenum">
              <a:rPr lang="en-US" smtClean="0"/>
              <a:t>14</a:t>
            </a:fld>
            <a:endParaRPr lang="en-US"/>
          </a:p>
        </p:txBody>
      </p:sp>
      <p:sp>
        <p:nvSpPr>
          <p:cNvPr id="2" name="TextBox 1">
            <a:extLst>
              <a:ext uri="{FF2B5EF4-FFF2-40B4-BE49-F238E27FC236}">
                <a16:creationId xmlns:a16="http://schemas.microsoft.com/office/drawing/2014/main" id="{10AACEAD-0484-3B99-4AC6-1F8A31F7EC03}"/>
              </a:ext>
            </a:extLst>
          </p:cNvPr>
          <p:cNvSpPr txBox="1"/>
          <p:nvPr/>
        </p:nvSpPr>
        <p:spPr>
          <a:xfrm>
            <a:off x="2027852" y="2610912"/>
            <a:ext cx="8136294"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EIB Customer Data (UW) – Has contact Integration IDs listed</a:t>
            </a:r>
          </a:p>
          <a:p>
            <a:pPr marL="285750" indent="-285750">
              <a:buFont typeface="Arial" panose="020B0604020202020204" pitchFamily="34" charset="0"/>
              <a:buChar char="•"/>
            </a:pPr>
            <a:r>
              <a:rPr lang="en-US" sz="2400" dirty="0"/>
              <a:t>EIB Sales Item Data (UW)</a:t>
            </a:r>
          </a:p>
        </p:txBody>
      </p:sp>
    </p:spTree>
    <p:extLst>
      <p:ext uri="{BB962C8B-B14F-4D97-AF65-F5344CB8AC3E}">
        <p14:creationId xmlns:p14="http://schemas.microsoft.com/office/powerpoint/2010/main" val="1405997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D184B-8A84-386B-B08A-96DB89750AC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B26CE47-D934-DEF5-E7F2-2C1AD8F32C8B}"/>
              </a:ext>
            </a:extLst>
          </p:cNvPr>
          <p:cNvSpPr>
            <a:spLocks noGrp="1"/>
          </p:cNvSpPr>
          <p:nvPr>
            <p:ph type="body" sz="quarter" idx="12"/>
          </p:nvPr>
        </p:nvSpPr>
        <p:spPr>
          <a:xfrm>
            <a:off x="1485900" y="2825437"/>
            <a:ext cx="6377940" cy="603563"/>
          </a:xfrm>
        </p:spPr>
        <p:txBody>
          <a:bodyPr/>
          <a:lstStyle/>
          <a:p>
            <a:r>
              <a:rPr lang="en-US" dirty="0"/>
              <a:t>EIB Demonstration</a:t>
            </a:r>
          </a:p>
        </p:txBody>
      </p:sp>
      <p:sp>
        <p:nvSpPr>
          <p:cNvPr id="4" name="Slide Number Placeholder 3">
            <a:extLst>
              <a:ext uri="{FF2B5EF4-FFF2-40B4-BE49-F238E27FC236}">
                <a16:creationId xmlns:a16="http://schemas.microsoft.com/office/drawing/2014/main" id="{50F696B4-F505-813E-A215-52EAFFEFD143}"/>
              </a:ext>
            </a:extLst>
          </p:cNvPr>
          <p:cNvSpPr>
            <a:spLocks noGrp="1"/>
          </p:cNvSpPr>
          <p:nvPr>
            <p:ph type="sldNum" sz="quarter" idx="14"/>
          </p:nvPr>
        </p:nvSpPr>
        <p:spPr/>
        <p:txBody>
          <a:bodyPr/>
          <a:lstStyle/>
          <a:p>
            <a:fld id="{8199E6F7-83EA-9647-BA4B-122413045F6F}" type="slidenum">
              <a:rPr lang="en-US" smtClean="0"/>
              <a:t>15</a:t>
            </a:fld>
            <a:endParaRPr lang="en-US"/>
          </a:p>
        </p:txBody>
      </p:sp>
    </p:spTree>
    <p:extLst>
      <p:ext uri="{BB962C8B-B14F-4D97-AF65-F5344CB8AC3E}">
        <p14:creationId xmlns:p14="http://schemas.microsoft.com/office/powerpoint/2010/main" val="2303031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8BC7E-8AED-8FB0-B960-F59EE54FE0A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EB13A9F-D7D1-8DE3-3BC7-1071344A386C}"/>
              </a:ext>
            </a:extLst>
          </p:cNvPr>
          <p:cNvSpPr>
            <a:spLocks noGrp="1"/>
          </p:cNvSpPr>
          <p:nvPr>
            <p:ph type="body" sz="quarter" idx="12"/>
          </p:nvPr>
        </p:nvSpPr>
        <p:spPr>
          <a:xfrm>
            <a:off x="4192555" y="826959"/>
            <a:ext cx="3806890" cy="492122"/>
          </a:xfrm>
        </p:spPr>
        <p:txBody>
          <a:bodyPr/>
          <a:lstStyle/>
          <a:p>
            <a:r>
              <a:rPr lang="en-US" dirty="0"/>
              <a:t>Launch in Workday</a:t>
            </a:r>
          </a:p>
        </p:txBody>
      </p:sp>
      <p:sp>
        <p:nvSpPr>
          <p:cNvPr id="4" name="Slide Number Placeholder 3">
            <a:extLst>
              <a:ext uri="{FF2B5EF4-FFF2-40B4-BE49-F238E27FC236}">
                <a16:creationId xmlns:a16="http://schemas.microsoft.com/office/drawing/2014/main" id="{F8308F21-56C5-6F81-0269-FC2D5B141A4F}"/>
              </a:ext>
            </a:extLst>
          </p:cNvPr>
          <p:cNvSpPr>
            <a:spLocks noGrp="1"/>
          </p:cNvSpPr>
          <p:nvPr>
            <p:ph type="sldNum" sz="quarter" idx="13"/>
          </p:nvPr>
        </p:nvSpPr>
        <p:spPr/>
        <p:txBody>
          <a:bodyPr/>
          <a:lstStyle/>
          <a:p>
            <a:fld id="{8199E6F7-83EA-9647-BA4B-122413045F6F}" type="slidenum">
              <a:rPr lang="en-US" smtClean="0"/>
              <a:t>16</a:t>
            </a:fld>
            <a:endParaRPr lang="en-US"/>
          </a:p>
        </p:txBody>
      </p:sp>
      <p:pic>
        <p:nvPicPr>
          <p:cNvPr id="5" name="Picture 4">
            <a:extLst>
              <a:ext uri="{FF2B5EF4-FFF2-40B4-BE49-F238E27FC236}">
                <a16:creationId xmlns:a16="http://schemas.microsoft.com/office/drawing/2014/main" id="{3B072300-E619-9641-906B-88135F4CFD86}"/>
              </a:ext>
            </a:extLst>
          </p:cNvPr>
          <p:cNvPicPr>
            <a:picLocks noChangeAspect="1"/>
          </p:cNvPicPr>
          <p:nvPr/>
        </p:nvPicPr>
        <p:blipFill>
          <a:blip r:embed="rId2"/>
          <a:stretch>
            <a:fillRect/>
          </a:stretch>
        </p:blipFill>
        <p:spPr>
          <a:xfrm>
            <a:off x="3446102" y="2611818"/>
            <a:ext cx="5299796" cy="3419223"/>
          </a:xfrm>
          <a:prstGeom prst="rect">
            <a:avLst/>
          </a:prstGeom>
        </p:spPr>
      </p:pic>
      <p:sp>
        <p:nvSpPr>
          <p:cNvPr id="6" name="TextBox 5">
            <a:extLst>
              <a:ext uri="{FF2B5EF4-FFF2-40B4-BE49-F238E27FC236}">
                <a16:creationId xmlns:a16="http://schemas.microsoft.com/office/drawing/2014/main" id="{38659624-1AB3-FFD2-4E83-DEFFE45823ED}"/>
              </a:ext>
            </a:extLst>
          </p:cNvPr>
          <p:cNvSpPr txBox="1"/>
          <p:nvPr/>
        </p:nvSpPr>
        <p:spPr>
          <a:xfrm>
            <a:off x="3573193" y="1424938"/>
            <a:ext cx="5045612" cy="369332"/>
          </a:xfrm>
          <a:prstGeom prst="rect">
            <a:avLst/>
          </a:prstGeom>
          <a:noFill/>
        </p:spPr>
        <p:txBody>
          <a:bodyPr wrap="none" rtlCol="0">
            <a:spAutoFit/>
          </a:bodyPr>
          <a:lstStyle/>
          <a:p>
            <a:r>
              <a:rPr lang="en-US" dirty="0"/>
              <a:t>The below example is for the create customers EIB</a:t>
            </a:r>
          </a:p>
        </p:txBody>
      </p:sp>
    </p:spTree>
    <p:extLst>
      <p:ext uri="{BB962C8B-B14F-4D97-AF65-F5344CB8AC3E}">
        <p14:creationId xmlns:p14="http://schemas.microsoft.com/office/powerpoint/2010/main" val="2839229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449481-0D1E-25D7-F13F-B935F65F0701}"/>
              </a:ext>
            </a:extLst>
          </p:cNvPr>
          <p:cNvSpPr>
            <a:spLocks noGrp="1"/>
          </p:cNvSpPr>
          <p:nvPr>
            <p:ph type="sldNum" sz="quarter" idx="13"/>
          </p:nvPr>
        </p:nvSpPr>
        <p:spPr/>
        <p:txBody>
          <a:bodyPr/>
          <a:lstStyle/>
          <a:p>
            <a:fld id="{8199E6F7-83EA-9647-BA4B-122413045F6F}" type="slidenum">
              <a:rPr lang="en-US" smtClean="0"/>
              <a:t>17</a:t>
            </a:fld>
            <a:endParaRPr lang="en-US"/>
          </a:p>
        </p:txBody>
      </p:sp>
      <p:sp>
        <p:nvSpPr>
          <p:cNvPr id="5" name="Text Placeholder 2">
            <a:extLst>
              <a:ext uri="{FF2B5EF4-FFF2-40B4-BE49-F238E27FC236}">
                <a16:creationId xmlns:a16="http://schemas.microsoft.com/office/drawing/2014/main" id="{446D41ED-D32E-44A4-8A1E-5E5075DB9C15}"/>
              </a:ext>
            </a:extLst>
          </p:cNvPr>
          <p:cNvSpPr txBox="1">
            <a:spLocks/>
          </p:cNvSpPr>
          <p:nvPr/>
        </p:nvSpPr>
        <p:spPr>
          <a:xfrm>
            <a:off x="3901363" y="836749"/>
            <a:ext cx="4389274" cy="603563"/>
          </a:xfrm>
          <a:prstGeom prst="rect">
            <a:avLst/>
          </a:prstGeom>
        </p:spPr>
        <p:txBody>
          <a:bodyPr/>
          <a:lstStyle>
            <a:lvl1pPr marL="176205" indent="-176205" algn="l" defTabSz="914354"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Red Hat Text Medium" panose="02010303040201060303" pitchFamily="2" charset="0"/>
                <a:ea typeface="Red Hat Text Medium" panose="02010303040201060303" pitchFamily="2" charset="0"/>
                <a:cs typeface="Red Hat Text Medium" panose="02010303040201060303" pitchFamily="2" charset="0"/>
              </a:defRPr>
            </a:lvl1pPr>
            <a:lvl2pPr marL="634968" indent="-177792" algn="l" defTabSz="914354" rtl="0" eaLnBrk="1" latinLnBrk="0" hangingPunct="1">
              <a:lnSpc>
                <a:spcPct val="90000"/>
              </a:lnSpc>
              <a:spcBef>
                <a:spcPts val="500"/>
              </a:spcBef>
              <a:buFont typeface="Arial" panose="020B0604020202020204" pitchFamily="34" charset="0"/>
              <a:buChar char="•"/>
              <a:tabLst/>
              <a:defRPr sz="2200" b="0" i="0" kern="1200">
                <a:solidFill>
                  <a:schemeClr val="tx1"/>
                </a:solidFill>
                <a:latin typeface="Red Hat Text Medium" panose="02010303040201060303" pitchFamily="2" charset="0"/>
                <a:ea typeface="Red Hat Text Medium" panose="02010303040201060303" pitchFamily="2" charset="0"/>
                <a:cs typeface="Red Hat Text Medium" panose="02010303040201060303" pitchFamily="2" charset="0"/>
              </a:defRPr>
            </a:lvl2pPr>
            <a:lvl3pPr marL="1092146" indent="-177792" algn="l" defTabSz="914354"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Red Hat Text Medium" panose="02010303040201060303" pitchFamily="2" charset="0"/>
                <a:ea typeface="Red Hat Text Medium" panose="02010303040201060303" pitchFamily="2" charset="0"/>
                <a:cs typeface="Red Hat Text Medium" panose="02010303040201060303" pitchFamily="2" charset="0"/>
              </a:defRPr>
            </a:lvl3pPr>
            <a:lvl4pPr marL="1542973" indent="-171442" algn="l" defTabSz="914354"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Red Hat Text Medium" panose="02010303040201060303" pitchFamily="2" charset="0"/>
                <a:ea typeface="Red Hat Text Medium" panose="02010303040201060303" pitchFamily="2" charset="0"/>
                <a:cs typeface="Red Hat Text Medium" panose="02010303040201060303" pitchFamily="2" charset="0"/>
              </a:defRPr>
            </a:lvl4pPr>
            <a:lvl5pPr marL="2001739" indent="-173030" algn="l" defTabSz="914354"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Red Hat Text Medium" panose="02010303040201060303" pitchFamily="2" charset="0"/>
                <a:ea typeface="Red Hat Text Medium" panose="02010303040201060303" pitchFamily="2" charset="0"/>
                <a:cs typeface="Red Hat Text Medium" panose="02010303040201060303" pitchFamily="2"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Validate in Workday</a:t>
            </a:r>
          </a:p>
        </p:txBody>
      </p:sp>
      <p:pic>
        <p:nvPicPr>
          <p:cNvPr id="7" name="Picture 6">
            <a:extLst>
              <a:ext uri="{FF2B5EF4-FFF2-40B4-BE49-F238E27FC236}">
                <a16:creationId xmlns:a16="http://schemas.microsoft.com/office/drawing/2014/main" id="{DC7FE1D6-E7B8-AAF8-8A2D-A6978FBE2A7F}"/>
              </a:ext>
            </a:extLst>
          </p:cNvPr>
          <p:cNvPicPr>
            <a:picLocks noChangeAspect="1"/>
          </p:cNvPicPr>
          <p:nvPr/>
        </p:nvPicPr>
        <p:blipFill>
          <a:blip r:embed="rId2"/>
          <a:stretch>
            <a:fillRect/>
          </a:stretch>
        </p:blipFill>
        <p:spPr>
          <a:xfrm>
            <a:off x="1529819" y="2858182"/>
            <a:ext cx="9132361" cy="3463827"/>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5460267A-147A-DB94-4A0A-28D5729B09A7}"/>
                  </a:ext>
                </a:extLst>
              </p14:cNvPr>
              <p14:cNvContentPartPr/>
              <p14:nvPr/>
            </p14:nvContentPartPr>
            <p14:xfrm>
              <a:off x="9022812" y="5019304"/>
              <a:ext cx="1311120" cy="113040"/>
            </p14:xfrm>
          </p:contentPart>
        </mc:Choice>
        <mc:Fallback xmlns="">
          <p:pic>
            <p:nvPicPr>
              <p:cNvPr id="8" name="Ink 7">
                <a:extLst>
                  <a:ext uri="{FF2B5EF4-FFF2-40B4-BE49-F238E27FC236}">
                    <a16:creationId xmlns:a16="http://schemas.microsoft.com/office/drawing/2014/main" id="{5460267A-147A-DB94-4A0A-28D5729B09A7}"/>
                  </a:ext>
                </a:extLst>
              </p:cNvPr>
              <p:cNvPicPr/>
              <p:nvPr/>
            </p:nvPicPr>
            <p:blipFill>
              <a:blip r:embed="rId4"/>
              <a:stretch>
                <a:fillRect/>
              </a:stretch>
            </p:blipFill>
            <p:spPr>
              <a:xfrm>
                <a:off x="8968812" y="4911304"/>
                <a:ext cx="14187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6ED9ED7D-B15C-41F7-C9C0-D886B1A5E780}"/>
                  </a:ext>
                </a:extLst>
              </p14:cNvPr>
              <p14:cNvContentPartPr/>
              <p14:nvPr/>
            </p14:nvContentPartPr>
            <p14:xfrm>
              <a:off x="8761452" y="6130191"/>
              <a:ext cx="280080" cy="93600"/>
            </p14:xfrm>
          </p:contentPart>
        </mc:Choice>
        <mc:Fallback xmlns="">
          <p:pic>
            <p:nvPicPr>
              <p:cNvPr id="10" name="Ink 9">
                <a:extLst>
                  <a:ext uri="{FF2B5EF4-FFF2-40B4-BE49-F238E27FC236}">
                    <a16:creationId xmlns:a16="http://schemas.microsoft.com/office/drawing/2014/main" id="{6ED9ED7D-B15C-41F7-C9C0-D886B1A5E780}"/>
                  </a:ext>
                </a:extLst>
              </p:cNvPr>
              <p:cNvPicPr/>
              <p:nvPr/>
            </p:nvPicPr>
            <p:blipFill>
              <a:blip r:embed="rId6"/>
              <a:stretch>
                <a:fillRect/>
              </a:stretch>
            </p:blipFill>
            <p:spPr>
              <a:xfrm>
                <a:off x="8707452" y="6022191"/>
                <a:ext cx="387720" cy="309240"/>
              </a:xfrm>
              <a:prstGeom prst="rect">
                <a:avLst/>
              </a:prstGeom>
            </p:spPr>
          </p:pic>
        </mc:Fallback>
      </mc:AlternateContent>
      <p:sp>
        <p:nvSpPr>
          <p:cNvPr id="11" name="TextBox 10">
            <a:extLst>
              <a:ext uri="{FF2B5EF4-FFF2-40B4-BE49-F238E27FC236}">
                <a16:creationId xmlns:a16="http://schemas.microsoft.com/office/drawing/2014/main" id="{A7011B25-32E0-EDA9-6BA6-F3D296F15617}"/>
              </a:ext>
            </a:extLst>
          </p:cNvPr>
          <p:cNvSpPr txBox="1"/>
          <p:nvPr/>
        </p:nvSpPr>
        <p:spPr>
          <a:xfrm>
            <a:off x="3219506" y="1623823"/>
            <a:ext cx="5419882" cy="923330"/>
          </a:xfrm>
          <a:prstGeom prst="rect">
            <a:avLst/>
          </a:prstGeom>
          <a:noFill/>
        </p:spPr>
        <p:txBody>
          <a:bodyPr wrap="none" rtlCol="0">
            <a:spAutoFit/>
          </a:bodyPr>
          <a:lstStyle/>
          <a:p>
            <a:pPr marL="342900" indent="-342900">
              <a:buFont typeface="+mj-lt"/>
              <a:buAutoNum type="arabicPeriod"/>
            </a:pPr>
            <a:r>
              <a:rPr lang="en-US" dirty="0"/>
              <a:t>Check the highlighted box to validate</a:t>
            </a:r>
          </a:p>
          <a:p>
            <a:pPr marL="342900" indent="-342900">
              <a:buFont typeface="+mj-lt"/>
              <a:buAutoNum type="arabicPeriod"/>
            </a:pPr>
            <a:r>
              <a:rPr lang="en-US" dirty="0"/>
              <a:t>Choose Create Integration Attachment</a:t>
            </a:r>
          </a:p>
          <a:p>
            <a:pPr marL="342900" indent="-342900">
              <a:buFont typeface="+mj-lt"/>
              <a:buAutoNum type="arabicPeriod"/>
            </a:pPr>
            <a:r>
              <a:rPr lang="en-US" dirty="0"/>
              <a:t>On the page that opens in Workday, upload your EIB</a:t>
            </a:r>
          </a:p>
        </p:txBody>
      </p:sp>
    </p:spTree>
    <p:extLst>
      <p:ext uri="{BB962C8B-B14F-4D97-AF65-F5344CB8AC3E}">
        <p14:creationId xmlns:p14="http://schemas.microsoft.com/office/powerpoint/2010/main" val="930491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463CA-A02D-D1BA-CADA-43E0959973F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ADF825F-5D9A-3709-C02A-3821AC2E161C}"/>
              </a:ext>
            </a:extLst>
          </p:cNvPr>
          <p:cNvSpPr>
            <a:spLocks noGrp="1"/>
          </p:cNvSpPr>
          <p:nvPr>
            <p:ph type="body" sz="quarter" idx="12"/>
          </p:nvPr>
        </p:nvSpPr>
        <p:spPr>
          <a:xfrm>
            <a:off x="4457700" y="957409"/>
            <a:ext cx="3276600" cy="492122"/>
          </a:xfrm>
        </p:spPr>
        <p:txBody>
          <a:bodyPr/>
          <a:lstStyle/>
          <a:p>
            <a:r>
              <a:rPr lang="en-US" dirty="0"/>
              <a:t>Check for Errors</a:t>
            </a:r>
          </a:p>
        </p:txBody>
      </p:sp>
      <p:sp>
        <p:nvSpPr>
          <p:cNvPr id="4" name="Slide Number Placeholder 3">
            <a:extLst>
              <a:ext uri="{FF2B5EF4-FFF2-40B4-BE49-F238E27FC236}">
                <a16:creationId xmlns:a16="http://schemas.microsoft.com/office/drawing/2014/main" id="{09185371-8EFB-25E3-7A43-82DB46EC57EC}"/>
              </a:ext>
            </a:extLst>
          </p:cNvPr>
          <p:cNvSpPr>
            <a:spLocks noGrp="1"/>
          </p:cNvSpPr>
          <p:nvPr>
            <p:ph type="sldNum" sz="quarter" idx="13"/>
          </p:nvPr>
        </p:nvSpPr>
        <p:spPr/>
        <p:txBody>
          <a:bodyPr/>
          <a:lstStyle/>
          <a:p>
            <a:fld id="{8199E6F7-83EA-9647-BA4B-122413045F6F}" type="slidenum">
              <a:rPr lang="en-US" smtClean="0"/>
              <a:t>18</a:t>
            </a:fld>
            <a:endParaRPr lang="en-US"/>
          </a:p>
        </p:txBody>
      </p:sp>
      <p:sp>
        <p:nvSpPr>
          <p:cNvPr id="2" name="TextBox 1">
            <a:extLst>
              <a:ext uri="{FF2B5EF4-FFF2-40B4-BE49-F238E27FC236}">
                <a16:creationId xmlns:a16="http://schemas.microsoft.com/office/drawing/2014/main" id="{F29F3606-5202-8191-E9A3-F4E44ED7ECC2}"/>
              </a:ext>
            </a:extLst>
          </p:cNvPr>
          <p:cNvSpPr txBox="1"/>
          <p:nvPr/>
        </p:nvSpPr>
        <p:spPr>
          <a:xfrm>
            <a:off x="2976463" y="1761927"/>
            <a:ext cx="6223519" cy="1477328"/>
          </a:xfrm>
          <a:prstGeom prst="rect">
            <a:avLst/>
          </a:prstGeom>
          <a:noFill/>
        </p:spPr>
        <p:txBody>
          <a:bodyPr wrap="square" rtlCol="0">
            <a:spAutoFit/>
          </a:bodyPr>
          <a:lstStyle/>
          <a:p>
            <a:r>
              <a:rPr lang="en-US" dirty="0"/>
              <a:t>After you upload click ok twice</a:t>
            </a:r>
          </a:p>
          <a:p>
            <a:endParaRPr lang="en-US" dirty="0"/>
          </a:p>
          <a:p>
            <a:r>
              <a:rPr lang="en-US" dirty="0"/>
              <a:t>A process page opens.</a:t>
            </a:r>
          </a:p>
          <a:p>
            <a:r>
              <a:rPr lang="en-US" dirty="0"/>
              <a:t>Click Refresh until it says completed</a:t>
            </a:r>
          </a:p>
          <a:p>
            <a:r>
              <a:rPr lang="en-US" dirty="0"/>
              <a:t>It will say completed with errors if there are errors to correct</a:t>
            </a:r>
          </a:p>
        </p:txBody>
      </p:sp>
      <p:pic>
        <p:nvPicPr>
          <p:cNvPr id="6" name="Picture 5">
            <a:extLst>
              <a:ext uri="{FF2B5EF4-FFF2-40B4-BE49-F238E27FC236}">
                <a16:creationId xmlns:a16="http://schemas.microsoft.com/office/drawing/2014/main" id="{E7B39C5F-7EC4-25F2-DC60-B7951E54972B}"/>
              </a:ext>
            </a:extLst>
          </p:cNvPr>
          <p:cNvPicPr>
            <a:picLocks noChangeAspect="1"/>
          </p:cNvPicPr>
          <p:nvPr/>
        </p:nvPicPr>
        <p:blipFill>
          <a:blip r:embed="rId2"/>
          <a:stretch>
            <a:fillRect/>
          </a:stretch>
        </p:blipFill>
        <p:spPr>
          <a:xfrm>
            <a:off x="3558587" y="3495836"/>
            <a:ext cx="5074826" cy="2993952"/>
          </a:xfrm>
          <a:prstGeom prst="rect">
            <a:avLst/>
          </a:prstGeom>
        </p:spPr>
      </p:pic>
    </p:spTree>
    <p:extLst>
      <p:ext uri="{BB962C8B-B14F-4D97-AF65-F5344CB8AC3E}">
        <p14:creationId xmlns:p14="http://schemas.microsoft.com/office/powerpoint/2010/main" val="1364821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6E904-9DC9-C94C-B403-A563A78CCBF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36A2452-EE67-2E93-00B4-CE3FFE73454A}"/>
              </a:ext>
            </a:extLst>
          </p:cNvPr>
          <p:cNvSpPr>
            <a:spLocks noGrp="1"/>
          </p:cNvSpPr>
          <p:nvPr>
            <p:ph type="body" sz="quarter" idx="12"/>
          </p:nvPr>
        </p:nvSpPr>
        <p:spPr>
          <a:xfrm>
            <a:off x="4369836" y="1270162"/>
            <a:ext cx="3452327" cy="492122"/>
          </a:xfrm>
        </p:spPr>
        <p:txBody>
          <a:bodyPr/>
          <a:lstStyle/>
          <a:p>
            <a:r>
              <a:rPr lang="en-US" dirty="0"/>
              <a:t>Reviewing Errors</a:t>
            </a:r>
          </a:p>
        </p:txBody>
      </p:sp>
      <p:sp>
        <p:nvSpPr>
          <p:cNvPr id="4" name="Slide Number Placeholder 3">
            <a:extLst>
              <a:ext uri="{FF2B5EF4-FFF2-40B4-BE49-F238E27FC236}">
                <a16:creationId xmlns:a16="http://schemas.microsoft.com/office/drawing/2014/main" id="{30075A11-13C4-633E-1A59-831AF4737C62}"/>
              </a:ext>
            </a:extLst>
          </p:cNvPr>
          <p:cNvSpPr>
            <a:spLocks noGrp="1"/>
          </p:cNvSpPr>
          <p:nvPr>
            <p:ph type="sldNum" sz="quarter" idx="13"/>
          </p:nvPr>
        </p:nvSpPr>
        <p:spPr/>
        <p:txBody>
          <a:bodyPr/>
          <a:lstStyle/>
          <a:p>
            <a:fld id="{8199E6F7-83EA-9647-BA4B-122413045F6F}" type="slidenum">
              <a:rPr lang="en-US" smtClean="0"/>
              <a:t>19</a:t>
            </a:fld>
            <a:endParaRPr lang="en-US"/>
          </a:p>
        </p:txBody>
      </p:sp>
      <p:sp>
        <p:nvSpPr>
          <p:cNvPr id="2" name="TextBox 1">
            <a:extLst>
              <a:ext uri="{FF2B5EF4-FFF2-40B4-BE49-F238E27FC236}">
                <a16:creationId xmlns:a16="http://schemas.microsoft.com/office/drawing/2014/main" id="{E077B10A-9864-2B01-289E-6C0709FFEEC4}"/>
              </a:ext>
            </a:extLst>
          </p:cNvPr>
          <p:cNvSpPr txBox="1"/>
          <p:nvPr/>
        </p:nvSpPr>
        <p:spPr>
          <a:xfrm>
            <a:off x="3009962" y="2380562"/>
            <a:ext cx="6172074" cy="1200329"/>
          </a:xfrm>
          <a:prstGeom prst="rect">
            <a:avLst/>
          </a:prstGeom>
          <a:noFill/>
        </p:spPr>
        <p:txBody>
          <a:bodyPr wrap="none" rtlCol="0">
            <a:spAutoFit/>
          </a:bodyPr>
          <a:lstStyle/>
          <a:p>
            <a:pPr marL="285750" indent="-285750">
              <a:buFont typeface="Arial" panose="020B0604020202020204" pitchFamily="34" charset="0"/>
              <a:buChar char="•"/>
            </a:pPr>
            <a:r>
              <a:rPr lang="en-US" dirty="0"/>
              <a:t>Click Output Files</a:t>
            </a:r>
          </a:p>
          <a:p>
            <a:pPr marL="285750" indent="-285750">
              <a:buFont typeface="Arial" panose="020B0604020202020204" pitchFamily="34" charset="0"/>
              <a:buChar char="•"/>
            </a:pPr>
            <a:r>
              <a:rPr lang="en-US" dirty="0"/>
              <a:t>Open the Failure Report</a:t>
            </a:r>
          </a:p>
          <a:p>
            <a:pPr marL="742950" lvl="1" indent="-285750">
              <a:buFont typeface="Wingdings" panose="05000000000000000000" pitchFamily="2" charset="2"/>
              <a:buChar char="ü"/>
            </a:pPr>
            <a:r>
              <a:rPr lang="en-US" dirty="0"/>
              <a:t>This will tell you the name of the field that has the error</a:t>
            </a:r>
          </a:p>
          <a:p>
            <a:pPr marL="285750" indent="-285750">
              <a:buFont typeface="Arial" panose="020B0604020202020204" pitchFamily="34" charset="0"/>
              <a:buChar char="•"/>
            </a:pPr>
            <a:r>
              <a:rPr lang="en-US" dirty="0"/>
              <a:t>Fix the error and run the validation again.</a:t>
            </a:r>
          </a:p>
        </p:txBody>
      </p:sp>
      <p:pic>
        <p:nvPicPr>
          <p:cNvPr id="6" name="Picture 5">
            <a:extLst>
              <a:ext uri="{FF2B5EF4-FFF2-40B4-BE49-F238E27FC236}">
                <a16:creationId xmlns:a16="http://schemas.microsoft.com/office/drawing/2014/main" id="{612F1FCD-2EEE-E394-8EB7-2B6C9F7EEBE5}"/>
              </a:ext>
            </a:extLst>
          </p:cNvPr>
          <p:cNvPicPr>
            <a:picLocks noChangeAspect="1"/>
          </p:cNvPicPr>
          <p:nvPr/>
        </p:nvPicPr>
        <p:blipFill>
          <a:blip r:embed="rId2"/>
          <a:stretch>
            <a:fillRect/>
          </a:stretch>
        </p:blipFill>
        <p:spPr>
          <a:xfrm>
            <a:off x="772153" y="3918857"/>
            <a:ext cx="10647691" cy="1926392"/>
          </a:xfrm>
          <a:prstGeom prst="rect">
            <a:avLst/>
          </a:prstGeom>
        </p:spPr>
      </p:pic>
    </p:spTree>
    <p:extLst>
      <p:ext uri="{BB962C8B-B14F-4D97-AF65-F5344CB8AC3E}">
        <p14:creationId xmlns:p14="http://schemas.microsoft.com/office/powerpoint/2010/main" val="2114572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83A37-5622-7866-96FC-8DA1A5F4BA0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D60C463-D51A-3831-F3CA-0BAB7A4871DC}"/>
              </a:ext>
            </a:extLst>
          </p:cNvPr>
          <p:cNvSpPr>
            <a:spLocks noGrp="1"/>
          </p:cNvSpPr>
          <p:nvPr>
            <p:ph type="body" sz="quarter" idx="12"/>
          </p:nvPr>
        </p:nvSpPr>
        <p:spPr>
          <a:xfrm>
            <a:off x="3012232" y="1494098"/>
            <a:ext cx="6167535" cy="492122"/>
          </a:xfrm>
        </p:spPr>
        <p:txBody>
          <a:bodyPr/>
          <a:lstStyle/>
          <a:p>
            <a:r>
              <a:rPr lang="en-US" dirty="0"/>
              <a:t>Reports for Customer Accounts</a:t>
            </a:r>
          </a:p>
        </p:txBody>
      </p:sp>
      <p:sp>
        <p:nvSpPr>
          <p:cNvPr id="4" name="Slide Number Placeholder 3">
            <a:extLst>
              <a:ext uri="{FF2B5EF4-FFF2-40B4-BE49-F238E27FC236}">
                <a16:creationId xmlns:a16="http://schemas.microsoft.com/office/drawing/2014/main" id="{72418A21-2DEE-C426-7100-D6E16E0AF998}"/>
              </a:ext>
            </a:extLst>
          </p:cNvPr>
          <p:cNvSpPr>
            <a:spLocks noGrp="1"/>
          </p:cNvSpPr>
          <p:nvPr>
            <p:ph type="sldNum" sz="quarter" idx="13"/>
          </p:nvPr>
        </p:nvSpPr>
        <p:spPr/>
        <p:txBody>
          <a:bodyPr/>
          <a:lstStyle/>
          <a:p>
            <a:fld id="{8199E6F7-83EA-9647-BA4B-122413045F6F}" type="slidenum">
              <a:rPr lang="en-US" smtClean="0"/>
              <a:t>2</a:t>
            </a:fld>
            <a:endParaRPr lang="en-US"/>
          </a:p>
        </p:txBody>
      </p:sp>
      <p:sp>
        <p:nvSpPr>
          <p:cNvPr id="2" name="TextBox 1">
            <a:extLst>
              <a:ext uri="{FF2B5EF4-FFF2-40B4-BE49-F238E27FC236}">
                <a16:creationId xmlns:a16="http://schemas.microsoft.com/office/drawing/2014/main" id="{E992806A-4449-0366-B0A5-70A4F9762C87}"/>
              </a:ext>
            </a:extLst>
          </p:cNvPr>
          <p:cNvSpPr txBox="1"/>
          <p:nvPr/>
        </p:nvSpPr>
        <p:spPr>
          <a:xfrm>
            <a:off x="3573623" y="2612571"/>
            <a:ext cx="5044752"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Find Customers with Facet Search</a:t>
            </a:r>
          </a:p>
          <a:p>
            <a:pPr marL="285750" indent="-285750">
              <a:buFont typeface="Arial" panose="020B0604020202020204" pitchFamily="34" charset="0"/>
              <a:buChar char="•"/>
            </a:pPr>
            <a:r>
              <a:rPr lang="en-US" sz="2400" dirty="0"/>
              <a:t>EIB Customer Data (UW)</a:t>
            </a:r>
          </a:p>
          <a:p>
            <a:pPr marL="285750" indent="-285750">
              <a:buFont typeface="Arial" panose="020B0604020202020204" pitchFamily="34" charset="0"/>
              <a:buChar char="•"/>
            </a:pPr>
            <a:r>
              <a:rPr lang="en-US" sz="2400" dirty="0"/>
              <a:t>EIB Sales Item Data (UW)</a:t>
            </a:r>
          </a:p>
          <a:p>
            <a:pPr marL="285750" indent="-285750">
              <a:buFont typeface="Arial" panose="020B0604020202020204" pitchFamily="34" charset="0"/>
              <a:buChar char="•"/>
            </a:pPr>
            <a:r>
              <a:rPr lang="en-US" sz="2400" dirty="0"/>
              <a:t>Find Customer Invoices for Company</a:t>
            </a:r>
          </a:p>
          <a:p>
            <a:pPr marL="285750" indent="-285750">
              <a:buFont typeface="Arial" panose="020B0604020202020204" pitchFamily="34" charset="0"/>
              <a:buChar char="•"/>
            </a:pPr>
            <a:r>
              <a:rPr lang="en-US" sz="2400" dirty="0"/>
              <a:t>Find Customer Payments</a:t>
            </a:r>
          </a:p>
        </p:txBody>
      </p:sp>
      <p:sp>
        <p:nvSpPr>
          <p:cNvPr id="5" name="TextBox 4">
            <a:extLst>
              <a:ext uri="{FF2B5EF4-FFF2-40B4-BE49-F238E27FC236}">
                <a16:creationId xmlns:a16="http://schemas.microsoft.com/office/drawing/2014/main" id="{1299B435-18EF-28FB-E6FC-6D1C2E887401}"/>
              </a:ext>
            </a:extLst>
          </p:cNvPr>
          <p:cNvSpPr txBox="1"/>
          <p:nvPr/>
        </p:nvSpPr>
        <p:spPr>
          <a:xfrm>
            <a:off x="2167811" y="5473485"/>
            <a:ext cx="8077202" cy="461665"/>
          </a:xfrm>
          <a:prstGeom prst="rect">
            <a:avLst/>
          </a:prstGeom>
          <a:noFill/>
        </p:spPr>
        <p:txBody>
          <a:bodyPr wrap="square" rtlCol="0">
            <a:spAutoFit/>
          </a:bodyPr>
          <a:lstStyle/>
          <a:p>
            <a:r>
              <a:rPr lang="en-US" sz="2400" dirty="0"/>
              <a:t>*View Customer – To look at the information for one customer</a:t>
            </a:r>
          </a:p>
        </p:txBody>
      </p:sp>
    </p:spTree>
    <p:extLst>
      <p:ext uri="{BB962C8B-B14F-4D97-AF65-F5344CB8AC3E}">
        <p14:creationId xmlns:p14="http://schemas.microsoft.com/office/powerpoint/2010/main" val="278481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316CB-D785-16B5-F0F7-BA8986833F1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7789110-4AD3-3D34-068F-C00D34C7E717}"/>
              </a:ext>
            </a:extLst>
          </p:cNvPr>
          <p:cNvSpPr>
            <a:spLocks noGrp="1"/>
          </p:cNvSpPr>
          <p:nvPr>
            <p:ph type="body" sz="quarter" idx="12"/>
          </p:nvPr>
        </p:nvSpPr>
        <p:spPr>
          <a:xfrm>
            <a:off x="4016828" y="772179"/>
            <a:ext cx="4158344" cy="935321"/>
          </a:xfrm>
        </p:spPr>
        <p:txBody>
          <a:bodyPr/>
          <a:lstStyle/>
          <a:p>
            <a:r>
              <a:rPr lang="en-US" dirty="0"/>
              <a:t>Rerunning Validation</a:t>
            </a:r>
          </a:p>
        </p:txBody>
      </p:sp>
      <p:sp>
        <p:nvSpPr>
          <p:cNvPr id="4" name="Slide Number Placeholder 3">
            <a:extLst>
              <a:ext uri="{FF2B5EF4-FFF2-40B4-BE49-F238E27FC236}">
                <a16:creationId xmlns:a16="http://schemas.microsoft.com/office/drawing/2014/main" id="{A66FD435-2A3C-33A7-B1F1-AB464E9C51DE}"/>
              </a:ext>
            </a:extLst>
          </p:cNvPr>
          <p:cNvSpPr>
            <a:spLocks noGrp="1"/>
          </p:cNvSpPr>
          <p:nvPr>
            <p:ph type="sldNum" sz="quarter" idx="13"/>
          </p:nvPr>
        </p:nvSpPr>
        <p:spPr/>
        <p:txBody>
          <a:bodyPr/>
          <a:lstStyle/>
          <a:p>
            <a:fld id="{8199E6F7-83EA-9647-BA4B-122413045F6F}" type="slidenum">
              <a:rPr lang="en-US" smtClean="0"/>
              <a:t>20</a:t>
            </a:fld>
            <a:endParaRPr lang="en-US"/>
          </a:p>
        </p:txBody>
      </p:sp>
      <p:sp>
        <p:nvSpPr>
          <p:cNvPr id="2" name="TextBox 1">
            <a:extLst>
              <a:ext uri="{FF2B5EF4-FFF2-40B4-BE49-F238E27FC236}">
                <a16:creationId xmlns:a16="http://schemas.microsoft.com/office/drawing/2014/main" id="{FD765B5F-4EF3-996E-3F59-ACB7A6D3B0B3}"/>
              </a:ext>
            </a:extLst>
          </p:cNvPr>
          <p:cNvSpPr txBox="1"/>
          <p:nvPr/>
        </p:nvSpPr>
        <p:spPr>
          <a:xfrm>
            <a:off x="3085961" y="1829586"/>
            <a:ext cx="5901039" cy="1477328"/>
          </a:xfrm>
          <a:prstGeom prst="rect">
            <a:avLst/>
          </a:prstGeom>
          <a:noFill/>
        </p:spPr>
        <p:txBody>
          <a:bodyPr wrap="none" rtlCol="0">
            <a:spAutoFit/>
          </a:bodyPr>
          <a:lstStyle/>
          <a:p>
            <a:pPr marL="285750" indent="-285750">
              <a:buFont typeface="Arial" panose="020B0604020202020204" pitchFamily="34" charset="0"/>
              <a:buChar char="•"/>
            </a:pPr>
            <a:r>
              <a:rPr lang="en-US" dirty="0"/>
              <a:t>To run the validation again.</a:t>
            </a:r>
          </a:p>
          <a:p>
            <a:pPr marL="742950" lvl="1" indent="-285750">
              <a:buFont typeface="Wingdings" panose="05000000000000000000" pitchFamily="2" charset="2"/>
              <a:buChar char="ü"/>
            </a:pPr>
            <a:r>
              <a:rPr lang="en-US" dirty="0"/>
              <a:t>Click the three dots by the View Background Process.</a:t>
            </a:r>
          </a:p>
          <a:p>
            <a:pPr marL="742950" lvl="1" indent="-285750">
              <a:buFont typeface="Wingdings" panose="05000000000000000000" pitchFamily="2" charset="2"/>
              <a:buChar char="ü"/>
            </a:pPr>
            <a:r>
              <a:rPr lang="en-US" dirty="0"/>
              <a:t>Hoover over Integration Event.</a:t>
            </a:r>
          </a:p>
          <a:p>
            <a:pPr marL="742950" lvl="1" indent="-285750">
              <a:buFont typeface="Wingdings" panose="05000000000000000000" pitchFamily="2" charset="2"/>
              <a:buChar char="ü"/>
            </a:pPr>
            <a:r>
              <a:rPr lang="en-US" dirty="0"/>
              <a:t>Choose Relaunch Integration Event.</a:t>
            </a:r>
          </a:p>
          <a:p>
            <a:pPr marL="742950" lvl="1" indent="-285750">
              <a:buFont typeface="Wingdings" panose="05000000000000000000" pitchFamily="2" charset="2"/>
              <a:buChar char="ü"/>
            </a:pPr>
            <a:endParaRPr lang="en-US" dirty="0"/>
          </a:p>
        </p:txBody>
      </p:sp>
      <p:pic>
        <p:nvPicPr>
          <p:cNvPr id="6" name="Picture 5">
            <a:extLst>
              <a:ext uri="{FF2B5EF4-FFF2-40B4-BE49-F238E27FC236}">
                <a16:creationId xmlns:a16="http://schemas.microsoft.com/office/drawing/2014/main" id="{8CA14C88-25EF-F9B9-9F41-79FFF696D344}"/>
              </a:ext>
            </a:extLst>
          </p:cNvPr>
          <p:cNvPicPr>
            <a:picLocks noChangeAspect="1"/>
          </p:cNvPicPr>
          <p:nvPr/>
        </p:nvPicPr>
        <p:blipFill>
          <a:blip r:embed="rId2"/>
          <a:stretch>
            <a:fillRect/>
          </a:stretch>
        </p:blipFill>
        <p:spPr>
          <a:xfrm>
            <a:off x="1028933" y="3438058"/>
            <a:ext cx="9613238" cy="1950922"/>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4A6F85F3-D84E-4413-775A-3A771877FE2C}"/>
                  </a:ext>
                </a:extLst>
              </p14:cNvPr>
              <p14:cNvContentPartPr/>
              <p14:nvPr/>
            </p14:nvContentPartPr>
            <p14:xfrm>
              <a:off x="5215687" y="4804994"/>
              <a:ext cx="1090440" cy="66960"/>
            </p14:xfrm>
          </p:contentPart>
        </mc:Choice>
        <mc:Fallback xmlns="">
          <p:pic>
            <p:nvPicPr>
              <p:cNvPr id="7" name="Ink 6">
                <a:extLst>
                  <a:ext uri="{FF2B5EF4-FFF2-40B4-BE49-F238E27FC236}">
                    <a16:creationId xmlns:a16="http://schemas.microsoft.com/office/drawing/2014/main" id="{4A6F85F3-D84E-4413-775A-3A771877FE2C}"/>
                  </a:ext>
                </a:extLst>
              </p:cNvPr>
              <p:cNvPicPr/>
              <p:nvPr/>
            </p:nvPicPr>
            <p:blipFill>
              <a:blip r:embed="rId4"/>
              <a:stretch>
                <a:fillRect/>
              </a:stretch>
            </p:blipFill>
            <p:spPr>
              <a:xfrm>
                <a:off x="5161687" y="4696994"/>
                <a:ext cx="1198080" cy="282600"/>
              </a:xfrm>
              <a:prstGeom prst="rect">
                <a:avLst/>
              </a:prstGeom>
            </p:spPr>
          </p:pic>
        </mc:Fallback>
      </mc:AlternateContent>
    </p:spTree>
    <p:extLst>
      <p:ext uri="{BB962C8B-B14F-4D97-AF65-F5344CB8AC3E}">
        <p14:creationId xmlns:p14="http://schemas.microsoft.com/office/powerpoint/2010/main" val="617643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02D79-B7FB-13C3-3688-58440F7A40C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43BAECA-81A6-B554-423C-5677D19F587D}"/>
              </a:ext>
            </a:extLst>
          </p:cNvPr>
          <p:cNvSpPr>
            <a:spLocks noGrp="1"/>
          </p:cNvSpPr>
          <p:nvPr>
            <p:ph type="body" sz="quarter" idx="12"/>
          </p:nvPr>
        </p:nvSpPr>
        <p:spPr>
          <a:xfrm>
            <a:off x="2205134" y="1145404"/>
            <a:ext cx="7781730" cy="935321"/>
          </a:xfrm>
        </p:spPr>
        <p:txBody>
          <a:bodyPr/>
          <a:lstStyle/>
          <a:p>
            <a:r>
              <a:rPr lang="en-US" dirty="0"/>
              <a:t>Rerunning Validation and uploading EIB</a:t>
            </a:r>
          </a:p>
        </p:txBody>
      </p:sp>
      <p:sp>
        <p:nvSpPr>
          <p:cNvPr id="4" name="Slide Number Placeholder 3">
            <a:extLst>
              <a:ext uri="{FF2B5EF4-FFF2-40B4-BE49-F238E27FC236}">
                <a16:creationId xmlns:a16="http://schemas.microsoft.com/office/drawing/2014/main" id="{ADFCA185-6222-2241-9D42-B0D1B9497690}"/>
              </a:ext>
            </a:extLst>
          </p:cNvPr>
          <p:cNvSpPr>
            <a:spLocks noGrp="1"/>
          </p:cNvSpPr>
          <p:nvPr>
            <p:ph type="sldNum" sz="quarter" idx="13"/>
          </p:nvPr>
        </p:nvSpPr>
        <p:spPr/>
        <p:txBody>
          <a:bodyPr/>
          <a:lstStyle/>
          <a:p>
            <a:fld id="{8199E6F7-83EA-9647-BA4B-122413045F6F}" type="slidenum">
              <a:rPr lang="en-US" smtClean="0"/>
              <a:t>21</a:t>
            </a:fld>
            <a:endParaRPr lang="en-US"/>
          </a:p>
        </p:txBody>
      </p:sp>
      <p:sp>
        <p:nvSpPr>
          <p:cNvPr id="2" name="TextBox 1">
            <a:extLst>
              <a:ext uri="{FF2B5EF4-FFF2-40B4-BE49-F238E27FC236}">
                <a16:creationId xmlns:a16="http://schemas.microsoft.com/office/drawing/2014/main" id="{0156FB9C-F46E-F501-AB9E-D089C702CB33}"/>
              </a:ext>
            </a:extLst>
          </p:cNvPr>
          <p:cNvSpPr txBox="1"/>
          <p:nvPr/>
        </p:nvSpPr>
        <p:spPr>
          <a:xfrm>
            <a:off x="1500218" y="2446135"/>
            <a:ext cx="9368844" cy="923330"/>
          </a:xfrm>
          <a:prstGeom prst="rect">
            <a:avLst/>
          </a:prstGeom>
          <a:noFill/>
        </p:spPr>
        <p:txBody>
          <a:bodyPr wrap="square" rtlCol="0">
            <a:spAutoFit/>
          </a:bodyPr>
          <a:lstStyle/>
          <a:p>
            <a:pPr marL="285750" indent="-285750">
              <a:buFont typeface="Arial" panose="020B0604020202020204" pitchFamily="34" charset="0"/>
              <a:buChar char="•"/>
            </a:pPr>
            <a:r>
              <a:rPr lang="en-US" dirty="0"/>
              <a:t>Remove the file from the page and upload your file again.</a:t>
            </a:r>
          </a:p>
          <a:p>
            <a:pPr marL="285750" indent="-285750">
              <a:buFont typeface="Arial" panose="020B0604020202020204" pitchFamily="34" charset="0"/>
              <a:buChar char="•"/>
            </a:pPr>
            <a:r>
              <a:rPr lang="en-US" dirty="0"/>
              <a:t>Once you have corrected all errors and you are ready to upload the EIB uncheck the box you checked previously.</a:t>
            </a:r>
          </a:p>
        </p:txBody>
      </p:sp>
      <p:pic>
        <p:nvPicPr>
          <p:cNvPr id="6" name="Picture 5">
            <a:extLst>
              <a:ext uri="{FF2B5EF4-FFF2-40B4-BE49-F238E27FC236}">
                <a16:creationId xmlns:a16="http://schemas.microsoft.com/office/drawing/2014/main" id="{D3964BA0-0802-F3F5-F290-009EB089BAF2}"/>
              </a:ext>
            </a:extLst>
          </p:cNvPr>
          <p:cNvPicPr>
            <a:picLocks noChangeAspect="1"/>
          </p:cNvPicPr>
          <p:nvPr/>
        </p:nvPicPr>
        <p:blipFill>
          <a:blip r:embed="rId2"/>
          <a:stretch>
            <a:fillRect/>
          </a:stretch>
        </p:blipFill>
        <p:spPr>
          <a:xfrm>
            <a:off x="2027852" y="3776184"/>
            <a:ext cx="8313576" cy="2336495"/>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2E36BEEA-E7EC-C059-0CAF-B545B6F07427}"/>
                  </a:ext>
                </a:extLst>
              </p14:cNvPr>
              <p14:cNvContentPartPr/>
              <p14:nvPr/>
            </p14:nvContentPartPr>
            <p14:xfrm>
              <a:off x="8943612" y="4832420"/>
              <a:ext cx="1018440" cy="385920"/>
            </p14:xfrm>
          </p:contentPart>
        </mc:Choice>
        <mc:Fallback xmlns="">
          <p:pic>
            <p:nvPicPr>
              <p:cNvPr id="7" name="Ink 6">
                <a:extLst>
                  <a:ext uri="{FF2B5EF4-FFF2-40B4-BE49-F238E27FC236}">
                    <a16:creationId xmlns:a16="http://schemas.microsoft.com/office/drawing/2014/main" id="{2E36BEEA-E7EC-C059-0CAF-B545B6F07427}"/>
                  </a:ext>
                </a:extLst>
              </p:cNvPr>
              <p:cNvPicPr/>
              <p:nvPr/>
            </p:nvPicPr>
            <p:blipFill>
              <a:blip r:embed="rId4"/>
              <a:stretch>
                <a:fillRect/>
              </a:stretch>
            </p:blipFill>
            <p:spPr>
              <a:xfrm>
                <a:off x="8889972" y="4724420"/>
                <a:ext cx="1126080" cy="601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73AEAF44-7470-8F97-C25F-8EB0E37D33A1}"/>
                  </a:ext>
                </a:extLst>
              </p14:cNvPr>
              <p14:cNvContentPartPr/>
              <p14:nvPr/>
            </p14:nvContentPartPr>
            <p14:xfrm>
              <a:off x="8815092" y="5877860"/>
              <a:ext cx="196560" cy="65880"/>
            </p14:xfrm>
          </p:contentPart>
        </mc:Choice>
        <mc:Fallback xmlns="">
          <p:pic>
            <p:nvPicPr>
              <p:cNvPr id="8" name="Ink 7">
                <a:extLst>
                  <a:ext uri="{FF2B5EF4-FFF2-40B4-BE49-F238E27FC236}">
                    <a16:creationId xmlns:a16="http://schemas.microsoft.com/office/drawing/2014/main" id="{73AEAF44-7470-8F97-C25F-8EB0E37D33A1}"/>
                  </a:ext>
                </a:extLst>
              </p:cNvPr>
              <p:cNvPicPr/>
              <p:nvPr/>
            </p:nvPicPr>
            <p:blipFill>
              <a:blip r:embed="rId6"/>
              <a:stretch>
                <a:fillRect/>
              </a:stretch>
            </p:blipFill>
            <p:spPr>
              <a:xfrm>
                <a:off x="8761452" y="5770220"/>
                <a:ext cx="304200" cy="281520"/>
              </a:xfrm>
              <a:prstGeom prst="rect">
                <a:avLst/>
              </a:prstGeom>
            </p:spPr>
          </p:pic>
        </mc:Fallback>
      </mc:AlternateContent>
    </p:spTree>
    <p:extLst>
      <p:ext uri="{BB962C8B-B14F-4D97-AF65-F5344CB8AC3E}">
        <p14:creationId xmlns:p14="http://schemas.microsoft.com/office/powerpoint/2010/main" val="3676039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B991B-8208-1343-B08C-29409735077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17FB8E6-FE14-1D86-E6C0-397FFCBFD8E4}"/>
              </a:ext>
            </a:extLst>
          </p:cNvPr>
          <p:cNvSpPr>
            <a:spLocks noGrp="1"/>
          </p:cNvSpPr>
          <p:nvPr>
            <p:ph type="body" sz="quarter" idx="12"/>
          </p:nvPr>
        </p:nvSpPr>
        <p:spPr>
          <a:xfrm>
            <a:off x="3674225" y="1409059"/>
            <a:ext cx="4288972" cy="492122"/>
          </a:xfrm>
        </p:spPr>
        <p:txBody>
          <a:bodyPr/>
          <a:lstStyle/>
          <a:p>
            <a:r>
              <a:rPr lang="en-US" dirty="0"/>
              <a:t>View your submission</a:t>
            </a:r>
          </a:p>
        </p:txBody>
      </p:sp>
      <p:sp>
        <p:nvSpPr>
          <p:cNvPr id="4" name="Slide Number Placeholder 3">
            <a:extLst>
              <a:ext uri="{FF2B5EF4-FFF2-40B4-BE49-F238E27FC236}">
                <a16:creationId xmlns:a16="http://schemas.microsoft.com/office/drawing/2014/main" id="{E748DEE3-F0F5-71AD-ECDD-C2DEB45131BE}"/>
              </a:ext>
            </a:extLst>
          </p:cNvPr>
          <p:cNvSpPr>
            <a:spLocks noGrp="1"/>
          </p:cNvSpPr>
          <p:nvPr>
            <p:ph type="sldNum" sz="quarter" idx="13"/>
          </p:nvPr>
        </p:nvSpPr>
        <p:spPr/>
        <p:txBody>
          <a:bodyPr/>
          <a:lstStyle/>
          <a:p>
            <a:fld id="{8199E6F7-83EA-9647-BA4B-122413045F6F}" type="slidenum">
              <a:rPr lang="en-US" smtClean="0"/>
              <a:t>22</a:t>
            </a:fld>
            <a:endParaRPr lang="en-US"/>
          </a:p>
        </p:txBody>
      </p:sp>
      <p:sp>
        <p:nvSpPr>
          <p:cNvPr id="2" name="TextBox 1">
            <a:extLst>
              <a:ext uri="{FF2B5EF4-FFF2-40B4-BE49-F238E27FC236}">
                <a16:creationId xmlns:a16="http://schemas.microsoft.com/office/drawing/2014/main" id="{BDF8CBF4-EC5A-F2DF-F69F-417C0F404C58}"/>
              </a:ext>
            </a:extLst>
          </p:cNvPr>
          <p:cNvSpPr txBox="1"/>
          <p:nvPr/>
        </p:nvSpPr>
        <p:spPr>
          <a:xfrm>
            <a:off x="1784468" y="2616668"/>
            <a:ext cx="8623063"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Go to your tasks Archive to view the data load message.</a:t>
            </a:r>
          </a:p>
          <a:p>
            <a:pPr marL="285750" indent="-285750">
              <a:buFont typeface="Arial" panose="020B0604020202020204" pitchFamily="34" charset="0"/>
              <a:buChar char="•"/>
            </a:pPr>
            <a:r>
              <a:rPr lang="en-US" sz="2400" dirty="0"/>
              <a:t>Many of the external customer processes will route to central for review and completion.</a:t>
            </a:r>
          </a:p>
        </p:txBody>
      </p:sp>
    </p:spTree>
    <p:extLst>
      <p:ext uri="{BB962C8B-B14F-4D97-AF65-F5344CB8AC3E}">
        <p14:creationId xmlns:p14="http://schemas.microsoft.com/office/powerpoint/2010/main" val="627074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3BC61-6327-6A65-627B-8352937A612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02426BA-9081-6656-1683-3F823DBCBE2B}"/>
              </a:ext>
            </a:extLst>
          </p:cNvPr>
          <p:cNvSpPr>
            <a:spLocks noGrp="1"/>
          </p:cNvSpPr>
          <p:nvPr>
            <p:ph type="body" sz="quarter" idx="12"/>
          </p:nvPr>
        </p:nvSpPr>
        <p:spPr>
          <a:xfrm>
            <a:off x="4372052" y="1121675"/>
            <a:ext cx="3188589" cy="492122"/>
          </a:xfrm>
        </p:spPr>
        <p:txBody>
          <a:bodyPr/>
          <a:lstStyle/>
          <a:p>
            <a:r>
              <a:rPr lang="en-US" dirty="0"/>
              <a:t>Validation Task</a:t>
            </a:r>
          </a:p>
        </p:txBody>
      </p:sp>
      <p:sp>
        <p:nvSpPr>
          <p:cNvPr id="4" name="Slide Number Placeholder 3">
            <a:extLst>
              <a:ext uri="{FF2B5EF4-FFF2-40B4-BE49-F238E27FC236}">
                <a16:creationId xmlns:a16="http://schemas.microsoft.com/office/drawing/2014/main" id="{7DC6C5AA-4984-DB20-6246-E85243BEB938}"/>
              </a:ext>
            </a:extLst>
          </p:cNvPr>
          <p:cNvSpPr>
            <a:spLocks noGrp="1"/>
          </p:cNvSpPr>
          <p:nvPr>
            <p:ph type="sldNum" sz="quarter" idx="13"/>
          </p:nvPr>
        </p:nvSpPr>
        <p:spPr/>
        <p:txBody>
          <a:bodyPr/>
          <a:lstStyle/>
          <a:p>
            <a:fld id="{8199E6F7-83EA-9647-BA4B-122413045F6F}" type="slidenum">
              <a:rPr lang="en-US" smtClean="0"/>
              <a:t>23</a:t>
            </a:fld>
            <a:endParaRPr lang="en-US"/>
          </a:p>
        </p:txBody>
      </p:sp>
      <p:sp>
        <p:nvSpPr>
          <p:cNvPr id="5" name="TextBox 4">
            <a:extLst>
              <a:ext uri="{FF2B5EF4-FFF2-40B4-BE49-F238E27FC236}">
                <a16:creationId xmlns:a16="http://schemas.microsoft.com/office/drawing/2014/main" id="{38ACE8DA-98BF-F28E-F7FD-BDBFA24B7701}"/>
              </a:ext>
            </a:extLst>
          </p:cNvPr>
          <p:cNvSpPr txBox="1"/>
          <p:nvPr/>
        </p:nvSpPr>
        <p:spPr>
          <a:xfrm>
            <a:off x="2849366" y="1992593"/>
            <a:ext cx="623396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validation will be in your Task Archive</a:t>
            </a:r>
          </a:p>
          <a:p>
            <a:pPr marL="342900" indent="-342900">
              <a:buFont typeface="Arial" panose="020B0604020202020204" pitchFamily="34" charset="0"/>
              <a:buChar char="•"/>
            </a:pPr>
            <a:r>
              <a:rPr lang="en-US" sz="2400" dirty="0"/>
              <a:t>It will be titled, “Integration: Transformation</a:t>
            </a:r>
          </a:p>
        </p:txBody>
      </p:sp>
      <p:pic>
        <p:nvPicPr>
          <p:cNvPr id="7" name="Picture 6">
            <a:extLst>
              <a:ext uri="{FF2B5EF4-FFF2-40B4-BE49-F238E27FC236}">
                <a16:creationId xmlns:a16="http://schemas.microsoft.com/office/drawing/2014/main" id="{BA751FD3-8CC8-B6B7-CAE0-F5F70631BC77}"/>
              </a:ext>
            </a:extLst>
          </p:cNvPr>
          <p:cNvPicPr>
            <a:picLocks noChangeAspect="1"/>
          </p:cNvPicPr>
          <p:nvPr/>
        </p:nvPicPr>
        <p:blipFill>
          <a:blip r:embed="rId2"/>
          <a:stretch>
            <a:fillRect/>
          </a:stretch>
        </p:blipFill>
        <p:spPr>
          <a:xfrm>
            <a:off x="2177272" y="3313383"/>
            <a:ext cx="7837456" cy="2644541"/>
          </a:xfrm>
          <a:prstGeom prst="rect">
            <a:avLst/>
          </a:prstGeom>
        </p:spPr>
      </p:pic>
    </p:spTree>
    <p:extLst>
      <p:ext uri="{BB962C8B-B14F-4D97-AF65-F5344CB8AC3E}">
        <p14:creationId xmlns:p14="http://schemas.microsoft.com/office/powerpoint/2010/main" val="790514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80647-C8C8-C5C9-D2B6-8C937AF7E88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981E631-54FD-1516-4853-1DEDADFE4A94}"/>
              </a:ext>
            </a:extLst>
          </p:cNvPr>
          <p:cNvSpPr>
            <a:spLocks noGrp="1"/>
          </p:cNvSpPr>
          <p:nvPr>
            <p:ph type="body" sz="quarter" idx="12"/>
          </p:nvPr>
        </p:nvSpPr>
        <p:spPr>
          <a:xfrm>
            <a:off x="4419890" y="1358647"/>
            <a:ext cx="3352217" cy="492122"/>
          </a:xfrm>
        </p:spPr>
        <p:txBody>
          <a:bodyPr/>
          <a:lstStyle/>
          <a:p>
            <a:r>
              <a:rPr lang="en-US" dirty="0"/>
              <a:t>Submission Task</a:t>
            </a:r>
          </a:p>
        </p:txBody>
      </p:sp>
      <p:sp>
        <p:nvSpPr>
          <p:cNvPr id="4" name="Slide Number Placeholder 3">
            <a:extLst>
              <a:ext uri="{FF2B5EF4-FFF2-40B4-BE49-F238E27FC236}">
                <a16:creationId xmlns:a16="http://schemas.microsoft.com/office/drawing/2014/main" id="{FFC65909-766E-9376-87D9-CB17B08A88D4}"/>
              </a:ext>
            </a:extLst>
          </p:cNvPr>
          <p:cNvSpPr>
            <a:spLocks noGrp="1"/>
          </p:cNvSpPr>
          <p:nvPr>
            <p:ph type="sldNum" sz="quarter" idx="13"/>
          </p:nvPr>
        </p:nvSpPr>
        <p:spPr/>
        <p:txBody>
          <a:bodyPr/>
          <a:lstStyle/>
          <a:p>
            <a:fld id="{8199E6F7-83EA-9647-BA4B-122413045F6F}" type="slidenum">
              <a:rPr lang="en-US" smtClean="0"/>
              <a:t>24</a:t>
            </a:fld>
            <a:endParaRPr lang="en-US"/>
          </a:p>
        </p:txBody>
      </p:sp>
      <p:sp>
        <p:nvSpPr>
          <p:cNvPr id="6" name="TextBox 5">
            <a:extLst>
              <a:ext uri="{FF2B5EF4-FFF2-40B4-BE49-F238E27FC236}">
                <a16:creationId xmlns:a16="http://schemas.microsoft.com/office/drawing/2014/main" id="{0C7328BF-B339-0CFD-AFE9-B78CE94D89D1}"/>
              </a:ext>
            </a:extLst>
          </p:cNvPr>
          <p:cNvSpPr txBox="1"/>
          <p:nvPr/>
        </p:nvSpPr>
        <p:spPr>
          <a:xfrm>
            <a:off x="2979016" y="2183486"/>
            <a:ext cx="623396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validation will be in your Task Archive</a:t>
            </a:r>
          </a:p>
          <a:p>
            <a:pPr marL="342900" indent="-342900">
              <a:buFont typeface="Arial" panose="020B0604020202020204" pitchFamily="34" charset="0"/>
              <a:buChar char="•"/>
            </a:pPr>
            <a:r>
              <a:rPr lang="en-US" sz="2400" dirty="0"/>
              <a:t>It will be titled, “Integration: Data Load</a:t>
            </a:r>
          </a:p>
        </p:txBody>
      </p:sp>
      <p:pic>
        <p:nvPicPr>
          <p:cNvPr id="8" name="Picture 7">
            <a:extLst>
              <a:ext uri="{FF2B5EF4-FFF2-40B4-BE49-F238E27FC236}">
                <a16:creationId xmlns:a16="http://schemas.microsoft.com/office/drawing/2014/main" id="{177D1794-0C43-E5C8-8E07-A6FDA525829A}"/>
              </a:ext>
            </a:extLst>
          </p:cNvPr>
          <p:cNvPicPr>
            <a:picLocks noChangeAspect="1"/>
          </p:cNvPicPr>
          <p:nvPr/>
        </p:nvPicPr>
        <p:blipFill>
          <a:blip r:embed="rId2"/>
          <a:stretch>
            <a:fillRect/>
          </a:stretch>
        </p:blipFill>
        <p:spPr>
          <a:xfrm>
            <a:off x="1669702" y="3593261"/>
            <a:ext cx="8852595" cy="2355151"/>
          </a:xfrm>
          <a:prstGeom prst="rect">
            <a:avLst/>
          </a:prstGeom>
        </p:spPr>
      </p:pic>
    </p:spTree>
    <p:extLst>
      <p:ext uri="{BB962C8B-B14F-4D97-AF65-F5344CB8AC3E}">
        <p14:creationId xmlns:p14="http://schemas.microsoft.com/office/powerpoint/2010/main" val="1182364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DDF44-4B8B-58E3-64B2-A494AB0A0B3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BE3768A-90D2-6AC2-F9CB-CC0232F1A773}"/>
              </a:ext>
            </a:extLst>
          </p:cNvPr>
          <p:cNvSpPr>
            <a:spLocks noGrp="1"/>
          </p:cNvSpPr>
          <p:nvPr>
            <p:ph type="body" sz="quarter" idx="12"/>
          </p:nvPr>
        </p:nvSpPr>
        <p:spPr>
          <a:xfrm>
            <a:off x="4574092" y="1409059"/>
            <a:ext cx="3043816" cy="492122"/>
          </a:xfrm>
        </p:spPr>
        <p:txBody>
          <a:bodyPr/>
          <a:lstStyle/>
          <a:p>
            <a:r>
              <a:rPr lang="en-US" dirty="0"/>
              <a:t>Friday Meeting</a:t>
            </a:r>
          </a:p>
        </p:txBody>
      </p:sp>
      <p:sp>
        <p:nvSpPr>
          <p:cNvPr id="4" name="Slide Number Placeholder 3">
            <a:extLst>
              <a:ext uri="{FF2B5EF4-FFF2-40B4-BE49-F238E27FC236}">
                <a16:creationId xmlns:a16="http://schemas.microsoft.com/office/drawing/2014/main" id="{7A3B7225-31D8-808F-CDC8-59E6D0CC7ED6}"/>
              </a:ext>
            </a:extLst>
          </p:cNvPr>
          <p:cNvSpPr>
            <a:spLocks noGrp="1"/>
          </p:cNvSpPr>
          <p:nvPr>
            <p:ph type="sldNum" sz="quarter" idx="13"/>
          </p:nvPr>
        </p:nvSpPr>
        <p:spPr/>
        <p:txBody>
          <a:bodyPr/>
          <a:lstStyle/>
          <a:p>
            <a:fld id="{8199E6F7-83EA-9647-BA4B-122413045F6F}" type="slidenum">
              <a:rPr lang="en-US" smtClean="0"/>
              <a:t>25</a:t>
            </a:fld>
            <a:endParaRPr lang="en-US"/>
          </a:p>
        </p:txBody>
      </p:sp>
      <p:sp>
        <p:nvSpPr>
          <p:cNvPr id="2" name="TextBox 1">
            <a:extLst>
              <a:ext uri="{FF2B5EF4-FFF2-40B4-BE49-F238E27FC236}">
                <a16:creationId xmlns:a16="http://schemas.microsoft.com/office/drawing/2014/main" id="{1F66DDA8-89BA-2FDC-9B98-66D482CE5E8F}"/>
              </a:ext>
            </a:extLst>
          </p:cNvPr>
          <p:cNvSpPr txBox="1"/>
          <p:nvPr/>
        </p:nvSpPr>
        <p:spPr>
          <a:xfrm>
            <a:off x="3205472" y="2616668"/>
            <a:ext cx="5781056"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Practice if you can before Friday.</a:t>
            </a:r>
          </a:p>
          <a:p>
            <a:pPr marL="285750" indent="-285750">
              <a:buFont typeface="Arial" panose="020B0604020202020204" pitchFamily="34" charset="0"/>
              <a:buChar char="•"/>
            </a:pPr>
            <a:r>
              <a:rPr lang="en-US" sz="2400" dirty="0"/>
              <a:t>Bring your questions and issues.</a:t>
            </a:r>
          </a:p>
          <a:p>
            <a:pPr marL="285750" indent="-285750">
              <a:buFont typeface="Arial" panose="020B0604020202020204" pitchFamily="34" charset="0"/>
              <a:buChar char="•"/>
            </a:pPr>
            <a:r>
              <a:rPr lang="en-US" sz="2400" dirty="0"/>
              <a:t>After your questions we will do more EIBs.</a:t>
            </a:r>
          </a:p>
        </p:txBody>
      </p:sp>
      <p:sp>
        <p:nvSpPr>
          <p:cNvPr id="5" name="TextBox 4">
            <a:extLst>
              <a:ext uri="{FF2B5EF4-FFF2-40B4-BE49-F238E27FC236}">
                <a16:creationId xmlns:a16="http://schemas.microsoft.com/office/drawing/2014/main" id="{B037ADA7-2604-858B-C19D-4507A35FFB90}"/>
              </a:ext>
            </a:extLst>
          </p:cNvPr>
          <p:cNvSpPr txBox="1"/>
          <p:nvPr/>
        </p:nvSpPr>
        <p:spPr>
          <a:xfrm>
            <a:off x="1342053" y="4532484"/>
            <a:ext cx="8996265" cy="1569660"/>
          </a:xfrm>
          <a:prstGeom prst="rect">
            <a:avLst/>
          </a:prstGeom>
          <a:noFill/>
          <a:ln>
            <a:solidFill>
              <a:schemeClr val="accent1"/>
            </a:solidFill>
          </a:ln>
        </p:spPr>
        <p:txBody>
          <a:bodyPr wrap="square" rtlCol="0">
            <a:spAutoFit/>
          </a:bodyPr>
          <a:lstStyle/>
          <a:p>
            <a:r>
              <a:rPr lang="en-US" sz="2400" dirty="0"/>
              <a:t>*Some of you will also be invited to our Internal billing trainings.</a:t>
            </a:r>
          </a:p>
          <a:p>
            <a:endParaRPr lang="en-US" sz="2400" dirty="0"/>
          </a:p>
          <a:p>
            <a:r>
              <a:rPr lang="en-US" sz="2400" dirty="0"/>
              <a:t>Those will be the same concept but a whole new way for us to think of internal billing.</a:t>
            </a:r>
          </a:p>
        </p:txBody>
      </p:sp>
    </p:spTree>
    <p:extLst>
      <p:ext uri="{BB962C8B-B14F-4D97-AF65-F5344CB8AC3E}">
        <p14:creationId xmlns:p14="http://schemas.microsoft.com/office/powerpoint/2010/main" val="3753162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8DB6D-42DA-F917-9F33-7E9A34354B6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250E469-32F1-4822-5535-66827E2A5A81}"/>
              </a:ext>
            </a:extLst>
          </p:cNvPr>
          <p:cNvSpPr>
            <a:spLocks noGrp="1"/>
          </p:cNvSpPr>
          <p:nvPr>
            <p:ph type="body" sz="quarter" idx="12"/>
          </p:nvPr>
        </p:nvSpPr>
        <p:spPr>
          <a:xfrm>
            <a:off x="1485900" y="2825437"/>
            <a:ext cx="6377940" cy="603563"/>
          </a:xfrm>
        </p:spPr>
        <p:txBody>
          <a:bodyPr/>
          <a:lstStyle/>
          <a:p>
            <a:r>
              <a:rPr lang="en-US" dirty="0"/>
              <a:t>Day 2 Customer Accounts</a:t>
            </a:r>
          </a:p>
        </p:txBody>
      </p:sp>
      <p:sp>
        <p:nvSpPr>
          <p:cNvPr id="4" name="Slide Number Placeholder 3">
            <a:extLst>
              <a:ext uri="{FF2B5EF4-FFF2-40B4-BE49-F238E27FC236}">
                <a16:creationId xmlns:a16="http://schemas.microsoft.com/office/drawing/2014/main" id="{93C95CBC-10FD-0661-CCDF-B5D1D77B3846}"/>
              </a:ext>
            </a:extLst>
          </p:cNvPr>
          <p:cNvSpPr>
            <a:spLocks noGrp="1"/>
          </p:cNvSpPr>
          <p:nvPr>
            <p:ph type="sldNum" sz="quarter" idx="14"/>
          </p:nvPr>
        </p:nvSpPr>
        <p:spPr/>
        <p:txBody>
          <a:bodyPr/>
          <a:lstStyle/>
          <a:p>
            <a:fld id="{8199E6F7-83EA-9647-BA4B-122413045F6F}" type="slidenum">
              <a:rPr lang="en-US" smtClean="0"/>
              <a:t>26</a:t>
            </a:fld>
            <a:endParaRPr lang="en-US"/>
          </a:p>
        </p:txBody>
      </p:sp>
    </p:spTree>
    <p:extLst>
      <p:ext uri="{BB962C8B-B14F-4D97-AF65-F5344CB8AC3E}">
        <p14:creationId xmlns:p14="http://schemas.microsoft.com/office/powerpoint/2010/main" val="4258771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1444B-7C2B-0C25-97C3-2DE449D5D7E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3F8E6DA-8ADD-EE44-7BB9-1A2DD04BBDA5}"/>
              </a:ext>
            </a:extLst>
          </p:cNvPr>
          <p:cNvSpPr>
            <a:spLocks noGrp="1"/>
          </p:cNvSpPr>
          <p:nvPr>
            <p:ph type="body" sz="quarter" idx="12"/>
          </p:nvPr>
        </p:nvSpPr>
        <p:spPr>
          <a:xfrm>
            <a:off x="1485900" y="2825437"/>
            <a:ext cx="6377940" cy="603563"/>
          </a:xfrm>
        </p:spPr>
        <p:txBody>
          <a:bodyPr/>
          <a:lstStyle/>
          <a:p>
            <a:r>
              <a:rPr lang="en-US" dirty="0"/>
              <a:t>Questions and Discussion</a:t>
            </a:r>
          </a:p>
        </p:txBody>
      </p:sp>
      <p:sp>
        <p:nvSpPr>
          <p:cNvPr id="4" name="Slide Number Placeholder 3">
            <a:extLst>
              <a:ext uri="{FF2B5EF4-FFF2-40B4-BE49-F238E27FC236}">
                <a16:creationId xmlns:a16="http://schemas.microsoft.com/office/drawing/2014/main" id="{38A662FA-4B75-FFDD-A44F-F0275A047783}"/>
              </a:ext>
            </a:extLst>
          </p:cNvPr>
          <p:cNvSpPr>
            <a:spLocks noGrp="1"/>
          </p:cNvSpPr>
          <p:nvPr>
            <p:ph type="sldNum" sz="quarter" idx="14"/>
          </p:nvPr>
        </p:nvSpPr>
        <p:spPr/>
        <p:txBody>
          <a:bodyPr/>
          <a:lstStyle/>
          <a:p>
            <a:fld id="{8199E6F7-83EA-9647-BA4B-122413045F6F}" type="slidenum">
              <a:rPr lang="en-US" smtClean="0"/>
              <a:t>27</a:t>
            </a:fld>
            <a:endParaRPr lang="en-US"/>
          </a:p>
        </p:txBody>
      </p:sp>
    </p:spTree>
    <p:extLst>
      <p:ext uri="{BB962C8B-B14F-4D97-AF65-F5344CB8AC3E}">
        <p14:creationId xmlns:p14="http://schemas.microsoft.com/office/powerpoint/2010/main" val="88507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07767-87A5-C968-EDD3-BA61E630A7C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D79C66F-B3A3-9444-2D92-0B4AB81EEEE3}"/>
              </a:ext>
            </a:extLst>
          </p:cNvPr>
          <p:cNvSpPr>
            <a:spLocks noGrp="1"/>
          </p:cNvSpPr>
          <p:nvPr>
            <p:ph type="body" sz="quarter" idx="12"/>
          </p:nvPr>
        </p:nvSpPr>
        <p:spPr>
          <a:xfrm>
            <a:off x="4530581" y="1409059"/>
            <a:ext cx="3130836" cy="492122"/>
          </a:xfrm>
        </p:spPr>
        <p:txBody>
          <a:bodyPr/>
          <a:lstStyle/>
          <a:p>
            <a:r>
              <a:rPr lang="en-US" dirty="0"/>
              <a:t>Follow up Notes</a:t>
            </a:r>
          </a:p>
        </p:txBody>
      </p:sp>
      <p:sp>
        <p:nvSpPr>
          <p:cNvPr id="4" name="Slide Number Placeholder 3">
            <a:extLst>
              <a:ext uri="{FF2B5EF4-FFF2-40B4-BE49-F238E27FC236}">
                <a16:creationId xmlns:a16="http://schemas.microsoft.com/office/drawing/2014/main" id="{70DAA1B2-44D7-5794-E874-02A687C795CB}"/>
              </a:ext>
            </a:extLst>
          </p:cNvPr>
          <p:cNvSpPr>
            <a:spLocks noGrp="1"/>
          </p:cNvSpPr>
          <p:nvPr>
            <p:ph type="sldNum" sz="quarter" idx="13"/>
          </p:nvPr>
        </p:nvSpPr>
        <p:spPr/>
        <p:txBody>
          <a:bodyPr/>
          <a:lstStyle/>
          <a:p>
            <a:fld id="{8199E6F7-83EA-9647-BA4B-122413045F6F}" type="slidenum">
              <a:rPr lang="en-US" smtClean="0"/>
              <a:t>28</a:t>
            </a:fld>
            <a:endParaRPr lang="en-US"/>
          </a:p>
        </p:txBody>
      </p:sp>
      <p:sp>
        <p:nvSpPr>
          <p:cNvPr id="2" name="TextBox 1">
            <a:extLst>
              <a:ext uri="{FF2B5EF4-FFF2-40B4-BE49-F238E27FC236}">
                <a16:creationId xmlns:a16="http://schemas.microsoft.com/office/drawing/2014/main" id="{7E74A3B2-3593-CB71-D26A-FFD63934D891}"/>
              </a:ext>
            </a:extLst>
          </p:cNvPr>
          <p:cNvSpPr txBox="1"/>
          <p:nvPr/>
        </p:nvSpPr>
        <p:spPr>
          <a:xfrm>
            <a:off x="1612523" y="2616668"/>
            <a:ext cx="8966951"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When creating a new customer you will need a company email. </a:t>
            </a:r>
          </a:p>
          <a:p>
            <a:pPr marL="742950" lvl="1" indent="-285750">
              <a:buFont typeface="Arial" panose="020B0604020202020204" pitchFamily="34" charset="0"/>
              <a:buChar char="•"/>
            </a:pPr>
            <a:r>
              <a:rPr lang="en-US" sz="2400" dirty="0"/>
              <a:t>i.e. – accountspayable@company.com</a:t>
            </a:r>
          </a:p>
          <a:p>
            <a:pPr marL="285750" indent="-285750">
              <a:buFont typeface="Arial" panose="020B0604020202020204" pitchFamily="34" charset="0"/>
              <a:buChar char="•"/>
            </a:pPr>
            <a:r>
              <a:rPr lang="en-US" sz="2400" dirty="0"/>
              <a:t>You can add your specific person contact as a second email contact.</a:t>
            </a:r>
          </a:p>
        </p:txBody>
      </p:sp>
    </p:spTree>
    <p:extLst>
      <p:ext uri="{BB962C8B-B14F-4D97-AF65-F5344CB8AC3E}">
        <p14:creationId xmlns:p14="http://schemas.microsoft.com/office/powerpoint/2010/main" val="138801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D85D8-AAFF-430F-0122-415398F95E5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FCAF7FE-FD57-AC2A-01E8-17859D2BCDEB}"/>
              </a:ext>
            </a:extLst>
          </p:cNvPr>
          <p:cNvSpPr>
            <a:spLocks noGrp="1"/>
          </p:cNvSpPr>
          <p:nvPr>
            <p:ph type="body" sz="quarter" idx="12"/>
          </p:nvPr>
        </p:nvSpPr>
        <p:spPr>
          <a:xfrm>
            <a:off x="4530581" y="1409059"/>
            <a:ext cx="3130836" cy="492122"/>
          </a:xfrm>
        </p:spPr>
        <p:txBody>
          <a:bodyPr/>
          <a:lstStyle/>
          <a:p>
            <a:r>
              <a:rPr lang="en-US" dirty="0"/>
              <a:t>EIBs Continued</a:t>
            </a:r>
          </a:p>
        </p:txBody>
      </p:sp>
      <p:sp>
        <p:nvSpPr>
          <p:cNvPr id="4" name="Slide Number Placeholder 3">
            <a:extLst>
              <a:ext uri="{FF2B5EF4-FFF2-40B4-BE49-F238E27FC236}">
                <a16:creationId xmlns:a16="http://schemas.microsoft.com/office/drawing/2014/main" id="{BAF655C0-91C5-79ED-D66C-35CB3549F061}"/>
              </a:ext>
            </a:extLst>
          </p:cNvPr>
          <p:cNvSpPr>
            <a:spLocks noGrp="1"/>
          </p:cNvSpPr>
          <p:nvPr>
            <p:ph type="sldNum" sz="quarter" idx="13"/>
          </p:nvPr>
        </p:nvSpPr>
        <p:spPr/>
        <p:txBody>
          <a:bodyPr/>
          <a:lstStyle/>
          <a:p>
            <a:fld id="{8199E6F7-83EA-9647-BA4B-122413045F6F}" type="slidenum">
              <a:rPr lang="en-US" smtClean="0"/>
              <a:t>29</a:t>
            </a:fld>
            <a:endParaRPr lang="en-US"/>
          </a:p>
        </p:txBody>
      </p:sp>
      <p:graphicFrame>
        <p:nvGraphicFramePr>
          <p:cNvPr id="5" name="Table 4">
            <a:extLst>
              <a:ext uri="{FF2B5EF4-FFF2-40B4-BE49-F238E27FC236}">
                <a16:creationId xmlns:a16="http://schemas.microsoft.com/office/drawing/2014/main" id="{F6575989-D050-60E3-BDEF-2CCD5C14DAAC}"/>
              </a:ext>
            </a:extLst>
          </p:cNvPr>
          <p:cNvGraphicFramePr>
            <a:graphicFrameLocks noGrp="1"/>
          </p:cNvGraphicFramePr>
          <p:nvPr>
            <p:extLst>
              <p:ext uri="{D42A27DB-BD31-4B8C-83A1-F6EECF244321}">
                <p14:modId xmlns:p14="http://schemas.microsoft.com/office/powerpoint/2010/main" val="343357049"/>
              </p:ext>
            </p:extLst>
          </p:nvPr>
        </p:nvGraphicFramePr>
        <p:xfrm>
          <a:off x="387285" y="2975407"/>
          <a:ext cx="11417427" cy="2494280"/>
        </p:xfrm>
        <a:graphic>
          <a:graphicData uri="http://schemas.openxmlformats.org/drawingml/2006/table">
            <a:tbl>
              <a:tblPr firstRow="1" bandRow="1">
                <a:tableStyleId>{5C22544A-7EE6-4342-B048-85BDC9FD1C3A}</a:tableStyleId>
              </a:tblPr>
              <a:tblGrid>
                <a:gridCol w="2745066">
                  <a:extLst>
                    <a:ext uri="{9D8B030D-6E8A-4147-A177-3AD203B41FA5}">
                      <a16:colId xmlns:a16="http://schemas.microsoft.com/office/drawing/2014/main" val="578926461"/>
                    </a:ext>
                  </a:extLst>
                </a:gridCol>
                <a:gridCol w="4061861">
                  <a:extLst>
                    <a:ext uri="{9D8B030D-6E8A-4147-A177-3AD203B41FA5}">
                      <a16:colId xmlns:a16="http://schemas.microsoft.com/office/drawing/2014/main" val="2983993523"/>
                    </a:ext>
                  </a:extLst>
                </a:gridCol>
                <a:gridCol w="4610500">
                  <a:extLst>
                    <a:ext uri="{9D8B030D-6E8A-4147-A177-3AD203B41FA5}">
                      <a16:colId xmlns:a16="http://schemas.microsoft.com/office/drawing/2014/main" val="2948524614"/>
                    </a:ext>
                  </a:extLst>
                </a:gridCol>
              </a:tblGrid>
              <a:tr h="370840">
                <a:tc>
                  <a:txBody>
                    <a:bodyPr/>
                    <a:lstStyle/>
                    <a:p>
                      <a:r>
                        <a:rPr lang="en-US" dirty="0"/>
                        <a:t>Process</a:t>
                      </a:r>
                    </a:p>
                  </a:txBody>
                  <a:tcPr/>
                </a:tc>
                <a:tc>
                  <a:txBody>
                    <a:bodyPr/>
                    <a:lstStyle/>
                    <a:p>
                      <a:r>
                        <a:rPr lang="en-US" dirty="0"/>
                        <a:t>EIB Template</a:t>
                      </a:r>
                    </a:p>
                  </a:txBody>
                  <a:tcPr/>
                </a:tc>
                <a:tc>
                  <a:txBody>
                    <a:bodyPr/>
                    <a:lstStyle/>
                    <a:p>
                      <a:r>
                        <a:rPr lang="en-US" dirty="0"/>
                        <a:t>EIB Job Aid</a:t>
                      </a:r>
                    </a:p>
                  </a:txBody>
                  <a:tcPr/>
                </a:tc>
                <a:extLst>
                  <a:ext uri="{0D108BD9-81ED-4DB2-BD59-A6C34878D82A}">
                    <a16:rowId xmlns:a16="http://schemas.microsoft.com/office/drawing/2014/main" val="4166961558"/>
                  </a:ext>
                </a:extLst>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dirty="0"/>
                        <a:t>Create Customers</a:t>
                      </a:r>
                    </a:p>
                  </a:txBody>
                  <a:tcPr/>
                </a:tc>
                <a:tc>
                  <a:txBody>
                    <a:bodyPr/>
                    <a:lstStyle/>
                    <a:p>
                      <a:r>
                        <a:rPr lang="en-US" dirty="0">
                          <a:hlinkClick r:id="rId3"/>
                        </a:rPr>
                        <a:t>Submit Customer Inbound</a:t>
                      </a:r>
                      <a:endParaRPr lang="en-US" dirty="0"/>
                    </a:p>
                  </a:txBody>
                  <a:tcPr/>
                </a:tc>
                <a:tc>
                  <a:txBody>
                    <a:bodyPr/>
                    <a:lstStyle/>
                    <a:p>
                      <a:r>
                        <a:rPr lang="en-US" dirty="0">
                          <a:hlinkClick r:id="rId4"/>
                        </a:rPr>
                        <a:t>Submit Customer Inbound EIB Template</a:t>
                      </a:r>
                      <a:endParaRPr lang="en-US" dirty="0"/>
                    </a:p>
                  </a:txBody>
                  <a:tcPr/>
                </a:tc>
                <a:extLst>
                  <a:ext uri="{0D108BD9-81ED-4DB2-BD59-A6C34878D82A}">
                    <a16:rowId xmlns:a16="http://schemas.microsoft.com/office/drawing/2014/main" val="3288437278"/>
                  </a:ext>
                </a:extLst>
              </a:tr>
              <a:tr h="370840">
                <a:tc>
                  <a:txBody>
                    <a:bodyPr/>
                    <a:lstStyle/>
                    <a:p>
                      <a:r>
                        <a:rPr lang="en-US" dirty="0"/>
                        <a:t>Request new/edit Contacts</a:t>
                      </a:r>
                    </a:p>
                  </a:txBody>
                  <a:tcPr/>
                </a:tc>
                <a:tc>
                  <a:txBody>
                    <a:bodyPr/>
                    <a:lstStyle/>
                    <a:p>
                      <a:r>
                        <a:rPr lang="en-US" dirty="0">
                          <a:hlinkClick r:id="rId5"/>
                        </a:rPr>
                        <a:t>Put Customer Contact Inbound Template</a:t>
                      </a:r>
                      <a:endParaRPr lang="en-US" dirty="0"/>
                    </a:p>
                  </a:txBody>
                  <a:tcPr/>
                </a:tc>
                <a:tc>
                  <a:txBody>
                    <a:bodyPr/>
                    <a:lstStyle/>
                    <a:p>
                      <a:r>
                        <a:rPr lang="en-US" dirty="0">
                          <a:hlinkClick r:id="rId6"/>
                        </a:rPr>
                        <a:t>Put Customer Contact Inbound EIB Template</a:t>
                      </a:r>
                      <a:endParaRPr lang="en-US" dirty="0"/>
                    </a:p>
                  </a:txBody>
                  <a:tcPr/>
                </a:tc>
                <a:extLst>
                  <a:ext uri="{0D108BD9-81ED-4DB2-BD59-A6C34878D82A}">
                    <a16:rowId xmlns:a16="http://schemas.microsoft.com/office/drawing/2014/main" val="3270766668"/>
                  </a:ext>
                </a:extLst>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dirty="0"/>
                        <a:t>Request Sales Items</a:t>
                      </a:r>
                      <a:endParaRPr lang="en-US" dirty="0"/>
                    </a:p>
                  </a:txBody>
                  <a:tcPr/>
                </a:tc>
                <a:tc>
                  <a:txBody>
                    <a:bodyPr/>
                    <a:lstStyle/>
                    <a:p>
                      <a:r>
                        <a:rPr lang="en-US" dirty="0">
                          <a:hlinkClick r:id="rId7"/>
                        </a:rPr>
                        <a:t>Put Sales Item Inbound Template</a:t>
                      </a:r>
                      <a:endParaRPr lang="en-US" dirty="0"/>
                    </a:p>
                  </a:txBody>
                  <a:tcPr/>
                </a:tc>
                <a:tc>
                  <a:txBody>
                    <a:bodyPr/>
                    <a:lstStyle/>
                    <a:p>
                      <a:r>
                        <a:rPr lang="en-US" dirty="0">
                          <a:hlinkClick r:id="rId8"/>
                        </a:rPr>
                        <a:t>Put Sales Item Inbound EIB Template</a:t>
                      </a:r>
                      <a:endParaRPr lang="en-US" dirty="0"/>
                    </a:p>
                  </a:txBody>
                  <a:tcPr/>
                </a:tc>
                <a:extLst>
                  <a:ext uri="{0D108BD9-81ED-4DB2-BD59-A6C34878D82A}">
                    <a16:rowId xmlns:a16="http://schemas.microsoft.com/office/drawing/2014/main" val="1779903829"/>
                  </a:ext>
                </a:extLst>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dirty="0"/>
                        <a:t>Create Customer Invoices</a:t>
                      </a:r>
                    </a:p>
                  </a:txBody>
                  <a:tcPr/>
                </a:tc>
                <a:tc>
                  <a:txBody>
                    <a:bodyPr/>
                    <a:lstStyle/>
                    <a:p>
                      <a:r>
                        <a:rPr lang="en-US" dirty="0">
                          <a:hlinkClick r:id="rId9"/>
                        </a:rPr>
                        <a:t>Submit Customer Invoice Inbound</a:t>
                      </a:r>
                      <a:endParaRPr lang="en-US" dirty="0"/>
                    </a:p>
                  </a:txBody>
                  <a:tcPr/>
                </a:tc>
                <a:tc>
                  <a:txBody>
                    <a:bodyPr/>
                    <a:lstStyle/>
                    <a:p>
                      <a:r>
                        <a:rPr lang="en-US" dirty="0">
                          <a:hlinkClick r:id="rId10"/>
                        </a:rPr>
                        <a:t>Submit Customer Invoice Inbound EIB Template</a:t>
                      </a:r>
                      <a:endParaRPr lang="en-US" dirty="0"/>
                    </a:p>
                  </a:txBody>
                  <a:tcPr/>
                </a:tc>
                <a:extLst>
                  <a:ext uri="{0D108BD9-81ED-4DB2-BD59-A6C34878D82A}">
                    <a16:rowId xmlns:a16="http://schemas.microsoft.com/office/drawing/2014/main" val="2615678295"/>
                  </a:ext>
                </a:extLst>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dirty="0"/>
                        <a:t>Create Customer Invoice Adjustment</a:t>
                      </a:r>
                    </a:p>
                  </a:txBody>
                  <a:tcPr/>
                </a:tc>
                <a:tc>
                  <a:txBody>
                    <a:bodyPr/>
                    <a:lstStyle/>
                    <a:p>
                      <a:r>
                        <a:rPr lang="en-US" dirty="0">
                          <a:hlinkClick r:id="rId11"/>
                        </a:rPr>
                        <a:t>Submit Customer Invoice Adjustment Inbound Template</a:t>
                      </a:r>
                      <a:endParaRPr lang="en-US" dirty="0"/>
                    </a:p>
                  </a:txBody>
                  <a:tcPr/>
                </a:tc>
                <a:tc>
                  <a:txBody>
                    <a:bodyPr/>
                    <a:lstStyle/>
                    <a:p>
                      <a:r>
                        <a:rPr lang="en-US" dirty="0">
                          <a:hlinkClick r:id="rId12"/>
                        </a:rPr>
                        <a:t>Submit Customer Invoice Adjustment Inbound EIB Template</a:t>
                      </a:r>
                      <a:endParaRPr lang="en-US" dirty="0"/>
                    </a:p>
                  </a:txBody>
                  <a:tcPr/>
                </a:tc>
                <a:extLst>
                  <a:ext uri="{0D108BD9-81ED-4DB2-BD59-A6C34878D82A}">
                    <a16:rowId xmlns:a16="http://schemas.microsoft.com/office/drawing/2014/main" val="1182178151"/>
                  </a:ext>
                </a:extLst>
              </a:tr>
            </a:tbl>
          </a:graphicData>
        </a:graphic>
      </p:graphicFrame>
    </p:spTree>
    <p:extLst>
      <p:ext uri="{BB962C8B-B14F-4D97-AF65-F5344CB8AC3E}">
        <p14:creationId xmlns:p14="http://schemas.microsoft.com/office/powerpoint/2010/main" val="2389513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87876-4543-0BE5-AFAD-0DFD59276BA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BA55468-5907-D457-6502-62FDDF591B5D}"/>
              </a:ext>
            </a:extLst>
          </p:cNvPr>
          <p:cNvSpPr>
            <a:spLocks noGrp="1"/>
          </p:cNvSpPr>
          <p:nvPr>
            <p:ph type="body" sz="quarter" idx="12"/>
          </p:nvPr>
        </p:nvSpPr>
        <p:spPr>
          <a:xfrm>
            <a:off x="1839530" y="1304020"/>
            <a:ext cx="8512940" cy="492122"/>
          </a:xfrm>
        </p:spPr>
        <p:txBody>
          <a:bodyPr/>
          <a:lstStyle/>
          <a:p>
            <a:r>
              <a:rPr lang="en-US" dirty="0"/>
              <a:t>Processes for External Customer Accounts</a:t>
            </a:r>
          </a:p>
        </p:txBody>
      </p:sp>
      <p:sp>
        <p:nvSpPr>
          <p:cNvPr id="4" name="Slide Number Placeholder 3">
            <a:extLst>
              <a:ext uri="{FF2B5EF4-FFF2-40B4-BE49-F238E27FC236}">
                <a16:creationId xmlns:a16="http://schemas.microsoft.com/office/drawing/2014/main" id="{02726FFC-C6CE-976E-115B-FD5A7D53297F}"/>
              </a:ext>
            </a:extLst>
          </p:cNvPr>
          <p:cNvSpPr>
            <a:spLocks noGrp="1"/>
          </p:cNvSpPr>
          <p:nvPr>
            <p:ph type="sldNum" sz="quarter" idx="13"/>
          </p:nvPr>
        </p:nvSpPr>
        <p:spPr/>
        <p:txBody>
          <a:bodyPr/>
          <a:lstStyle/>
          <a:p>
            <a:fld id="{8199E6F7-83EA-9647-BA4B-122413045F6F}" type="slidenum">
              <a:rPr lang="en-US" smtClean="0"/>
              <a:t>3</a:t>
            </a:fld>
            <a:endParaRPr lang="en-US"/>
          </a:p>
        </p:txBody>
      </p:sp>
      <p:sp>
        <p:nvSpPr>
          <p:cNvPr id="5" name="TextBox 4">
            <a:extLst>
              <a:ext uri="{FF2B5EF4-FFF2-40B4-BE49-F238E27FC236}">
                <a16:creationId xmlns:a16="http://schemas.microsoft.com/office/drawing/2014/main" id="{1FB14D34-8937-A1E1-1AED-1CBA3EE15087}"/>
              </a:ext>
            </a:extLst>
          </p:cNvPr>
          <p:cNvSpPr txBox="1"/>
          <p:nvPr/>
        </p:nvSpPr>
        <p:spPr>
          <a:xfrm>
            <a:off x="3241532" y="2138610"/>
            <a:ext cx="5708935" cy="3416320"/>
          </a:xfrm>
          <a:prstGeom prst="rect">
            <a:avLst/>
          </a:prstGeom>
          <a:noFill/>
        </p:spPr>
        <p:txBody>
          <a:bodyPr wrap="square" rtlCol="0">
            <a:spAutoFit/>
          </a:bodyPr>
          <a:lstStyle/>
          <a:p>
            <a:pPr marL="512763" indent="-344488" defTabSz="690563">
              <a:buFont typeface="+mj-lt"/>
              <a:buAutoNum type="arabicPeriod"/>
            </a:pPr>
            <a:r>
              <a:rPr lang="en-US" sz="2400" dirty="0"/>
              <a:t>Request new Sales Items</a:t>
            </a:r>
          </a:p>
          <a:p>
            <a:pPr marL="512763" indent="-344488" defTabSz="690563">
              <a:buFont typeface="+mj-lt"/>
              <a:buAutoNum type="arabicPeriod"/>
            </a:pPr>
            <a:r>
              <a:rPr lang="en-US" sz="2400" dirty="0"/>
              <a:t>Request new Customers</a:t>
            </a:r>
          </a:p>
          <a:p>
            <a:pPr marL="512763" indent="-344488" defTabSz="690563">
              <a:buFont typeface="+mj-lt"/>
              <a:buAutoNum type="arabicPeriod"/>
            </a:pPr>
            <a:r>
              <a:rPr lang="en-US" sz="2400" dirty="0"/>
              <a:t>Request new/edit Contacts or Addresses</a:t>
            </a:r>
          </a:p>
          <a:p>
            <a:pPr marL="512763" indent="-344488" defTabSz="690563">
              <a:buFont typeface="+mj-lt"/>
              <a:buAutoNum type="arabicPeriod"/>
            </a:pPr>
            <a:r>
              <a:rPr lang="en-US" sz="2400" dirty="0"/>
              <a:t>Create Customer Invoice</a:t>
            </a:r>
          </a:p>
          <a:p>
            <a:pPr marL="512763" indent="-344488" defTabSz="690563">
              <a:buFont typeface="+mj-lt"/>
              <a:buAutoNum type="arabicPeriod"/>
            </a:pPr>
            <a:r>
              <a:rPr lang="en-US" sz="2400" dirty="0"/>
              <a:t>Create Invoice Adjustment</a:t>
            </a:r>
          </a:p>
          <a:p>
            <a:pPr marL="512763" indent="-344488" defTabSz="690563">
              <a:buFont typeface="+mj-lt"/>
              <a:buAutoNum type="arabicPeriod"/>
            </a:pPr>
            <a:r>
              <a:rPr lang="en-US" sz="2400" dirty="0"/>
              <a:t>Cancel and Rebill Customer</a:t>
            </a:r>
          </a:p>
          <a:p>
            <a:pPr marL="512763" indent="-344488" defTabSz="690563">
              <a:buFont typeface="+mj-lt"/>
              <a:buAutoNum type="arabicPeriod"/>
            </a:pPr>
            <a:r>
              <a:rPr lang="en-US" sz="2400" dirty="0"/>
              <a:t>Write Off Invoice</a:t>
            </a:r>
          </a:p>
          <a:p>
            <a:pPr marL="512763" indent="-344488" defTabSz="690563">
              <a:buFont typeface="+mj-lt"/>
              <a:buAutoNum type="arabicPeriod"/>
            </a:pPr>
            <a:r>
              <a:rPr lang="en-US" sz="2400" dirty="0"/>
              <a:t>Customer Refund</a:t>
            </a:r>
          </a:p>
          <a:p>
            <a:pPr marL="512763" indent="-344488" defTabSz="690563">
              <a:buFont typeface="+mj-lt"/>
              <a:buAutoNum type="arabicPeriod"/>
            </a:pPr>
            <a:r>
              <a:rPr lang="en-US" sz="2400" dirty="0"/>
              <a:t>Interest &amp; Late fees</a:t>
            </a:r>
          </a:p>
        </p:txBody>
      </p:sp>
    </p:spTree>
    <p:extLst>
      <p:ext uri="{BB962C8B-B14F-4D97-AF65-F5344CB8AC3E}">
        <p14:creationId xmlns:p14="http://schemas.microsoft.com/office/powerpoint/2010/main" val="3814144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BD9DA-517F-C4E1-39C8-CC7323099B0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F60B848-B21C-1684-3CD4-D2A0E91DDCC6}"/>
              </a:ext>
            </a:extLst>
          </p:cNvPr>
          <p:cNvSpPr>
            <a:spLocks noGrp="1"/>
          </p:cNvSpPr>
          <p:nvPr>
            <p:ph type="body" sz="quarter" idx="12"/>
          </p:nvPr>
        </p:nvSpPr>
        <p:spPr>
          <a:xfrm>
            <a:off x="3611221" y="1187460"/>
            <a:ext cx="4969554" cy="935321"/>
          </a:xfrm>
        </p:spPr>
        <p:txBody>
          <a:bodyPr/>
          <a:lstStyle/>
          <a:p>
            <a:r>
              <a:rPr lang="en-US" dirty="0"/>
              <a:t>Requesting a Sales Item</a:t>
            </a:r>
          </a:p>
        </p:txBody>
      </p:sp>
      <p:sp>
        <p:nvSpPr>
          <p:cNvPr id="4" name="Slide Number Placeholder 3">
            <a:extLst>
              <a:ext uri="{FF2B5EF4-FFF2-40B4-BE49-F238E27FC236}">
                <a16:creationId xmlns:a16="http://schemas.microsoft.com/office/drawing/2014/main" id="{3F4A2BDA-9942-94A9-61E9-8E8B6F6B7E4F}"/>
              </a:ext>
            </a:extLst>
          </p:cNvPr>
          <p:cNvSpPr>
            <a:spLocks noGrp="1"/>
          </p:cNvSpPr>
          <p:nvPr>
            <p:ph type="sldNum" sz="quarter" idx="13"/>
          </p:nvPr>
        </p:nvSpPr>
        <p:spPr/>
        <p:txBody>
          <a:bodyPr/>
          <a:lstStyle/>
          <a:p>
            <a:fld id="{8199E6F7-83EA-9647-BA4B-122413045F6F}" type="slidenum">
              <a:rPr lang="en-US" smtClean="0"/>
              <a:t>30</a:t>
            </a:fld>
            <a:endParaRPr lang="en-US"/>
          </a:p>
        </p:txBody>
      </p:sp>
      <p:sp>
        <p:nvSpPr>
          <p:cNvPr id="2" name="TextBox 1">
            <a:extLst>
              <a:ext uri="{FF2B5EF4-FFF2-40B4-BE49-F238E27FC236}">
                <a16:creationId xmlns:a16="http://schemas.microsoft.com/office/drawing/2014/main" id="{C53673FB-F867-18C9-0D9B-39E80F8AFDE4}"/>
              </a:ext>
            </a:extLst>
          </p:cNvPr>
          <p:cNvSpPr txBox="1"/>
          <p:nvPr/>
        </p:nvSpPr>
        <p:spPr>
          <a:xfrm>
            <a:off x="2392823" y="2615264"/>
            <a:ext cx="740634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Create Request for Sales Item additions</a:t>
            </a:r>
          </a:p>
          <a:p>
            <a:pPr marL="342900" indent="-342900">
              <a:buFont typeface="Arial" panose="020B0604020202020204" pitchFamily="34" charset="0"/>
              <a:buChar char="•"/>
            </a:pPr>
            <a:r>
              <a:rPr lang="en-US" sz="2400" dirty="0"/>
              <a:t>Refer to the sample EIB on the job aid to fill out the EIB</a:t>
            </a:r>
          </a:p>
        </p:txBody>
      </p:sp>
    </p:spTree>
    <p:extLst>
      <p:ext uri="{BB962C8B-B14F-4D97-AF65-F5344CB8AC3E}">
        <p14:creationId xmlns:p14="http://schemas.microsoft.com/office/powerpoint/2010/main" val="3728777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4D320-CA8A-22E4-51BB-F9D521E502C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4EBCFBB-FE49-8E60-2A42-C15E0866BAF1}"/>
              </a:ext>
            </a:extLst>
          </p:cNvPr>
          <p:cNvSpPr>
            <a:spLocks noGrp="1"/>
          </p:cNvSpPr>
          <p:nvPr>
            <p:ph type="body" sz="quarter" idx="12"/>
          </p:nvPr>
        </p:nvSpPr>
        <p:spPr>
          <a:xfrm>
            <a:off x="4013004" y="1081800"/>
            <a:ext cx="4165992" cy="492122"/>
          </a:xfrm>
        </p:spPr>
        <p:txBody>
          <a:bodyPr/>
          <a:lstStyle/>
          <a:p>
            <a:r>
              <a:rPr lang="en-US" dirty="0"/>
              <a:t>Sales Item EIB Notes</a:t>
            </a:r>
          </a:p>
        </p:txBody>
      </p:sp>
      <p:sp>
        <p:nvSpPr>
          <p:cNvPr id="4" name="Slide Number Placeholder 3">
            <a:extLst>
              <a:ext uri="{FF2B5EF4-FFF2-40B4-BE49-F238E27FC236}">
                <a16:creationId xmlns:a16="http://schemas.microsoft.com/office/drawing/2014/main" id="{EA97CBE5-13E1-F4BB-1B69-B72A56D87D89}"/>
              </a:ext>
            </a:extLst>
          </p:cNvPr>
          <p:cNvSpPr>
            <a:spLocks noGrp="1"/>
          </p:cNvSpPr>
          <p:nvPr>
            <p:ph type="sldNum" sz="quarter" idx="13"/>
          </p:nvPr>
        </p:nvSpPr>
        <p:spPr/>
        <p:txBody>
          <a:bodyPr/>
          <a:lstStyle/>
          <a:p>
            <a:fld id="{8199E6F7-83EA-9647-BA4B-122413045F6F}" type="slidenum">
              <a:rPr lang="en-US" smtClean="0"/>
              <a:t>31</a:t>
            </a:fld>
            <a:endParaRPr lang="en-US"/>
          </a:p>
        </p:txBody>
      </p:sp>
      <p:sp>
        <p:nvSpPr>
          <p:cNvPr id="5" name="TextBox 4">
            <a:extLst>
              <a:ext uri="{FF2B5EF4-FFF2-40B4-BE49-F238E27FC236}">
                <a16:creationId xmlns:a16="http://schemas.microsoft.com/office/drawing/2014/main" id="{D5978AFE-5A5C-9575-EE4C-60574B807788}"/>
              </a:ext>
            </a:extLst>
          </p:cNvPr>
          <p:cNvSpPr txBox="1"/>
          <p:nvPr/>
        </p:nvSpPr>
        <p:spPr>
          <a:xfrm>
            <a:off x="3726251" y="1803025"/>
            <a:ext cx="4734356" cy="1569660"/>
          </a:xfrm>
          <a:prstGeom prst="rect">
            <a:avLst/>
          </a:prstGeom>
          <a:noFill/>
        </p:spPr>
        <p:txBody>
          <a:bodyPr wrap="square" rtlCol="0">
            <a:spAutoFit/>
          </a:bodyPr>
          <a:lstStyle/>
          <a:p>
            <a:pPr algn="ctr"/>
            <a:r>
              <a:rPr lang="en-US" sz="2400" b="1" dirty="0"/>
              <a:t>Finding Worktag defaults</a:t>
            </a:r>
          </a:p>
          <a:p>
            <a:pPr algn="ctr"/>
            <a:endParaRPr lang="en-US" sz="2400" b="1" dirty="0"/>
          </a:p>
          <a:p>
            <a:pPr marL="457200" indent="-457200">
              <a:buFont typeface="+mj-lt"/>
              <a:buAutoNum type="arabicPeriod"/>
            </a:pPr>
            <a:r>
              <a:rPr lang="en-US" sz="2400" dirty="0"/>
              <a:t>Search the worktag in Workday</a:t>
            </a:r>
          </a:p>
          <a:p>
            <a:pPr marL="457200" indent="-457200">
              <a:buFont typeface="+mj-lt"/>
              <a:buAutoNum type="arabicPeriod"/>
            </a:pPr>
            <a:r>
              <a:rPr lang="en-US" sz="2400" dirty="0"/>
              <a:t>Click on the worktag</a:t>
            </a:r>
            <a:endParaRPr lang="en-US" dirty="0"/>
          </a:p>
        </p:txBody>
      </p:sp>
      <p:pic>
        <p:nvPicPr>
          <p:cNvPr id="7" name="Picture 6">
            <a:extLst>
              <a:ext uri="{FF2B5EF4-FFF2-40B4-BE49-F238E27FC236}">
                <a16:creationId xmlns:a16="http://schemas.microsoft.com/office/drawing/2014/main" id="{F3348D6C-4CDD-F9AB-1F16-04E2838FAB7C}"/>
              </a:ext>
            </a:extLst>
          </p:cNvPr>
          <p:cNvPicPr>
            <a:picLocks noChangeAspect="1"/>
          </p:cNvPicPr>
          <p:nvPr/>
        </p:nvPicPr>
        <p:blipFill>
          <a:blip r:embed="rId2"/>
          <a:stretch>
            <a:fillRect/>
          </a:stretch>
        </p:blipFill>
        <p:spPr>
          <a:xfrm>
            <a:off x="3015791" y="3797487"/>
            <a:ext cx="6160417" cy="2148486"/>
          </a:xfrm>
          <a:prstGeom prst="rect">
            <a:avLst/>
          </a:prstGeom>
        </p:spPr>
      </p:pic>
    </p:spTree>
    <p:extLst>
      <p:ext uri="{BB962C8B-B14F-4D97-AF65-F5344CB8AC3E}">
        <p14:creationId xmlns:p14="http://schemas.microsoft.com/office/powerpoint/2010/main" val="3033714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A2E4D-FDED-EBC4-3ADA-0CD83EB0224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0130122-666E-FB20-FB43-DB0CCDE94CAF}"/>
              </a:ext>
            </a:extLst>
          </p:cNvPr>
          <p:cNvSpPr>
            <a:spLocks noGrp="1"/>
          </p:cNvSpPr>
          <p:nvPr>
            <p:ph type="body" sz="quarter" idx="12"/>
          </p:nvPr>
        </p:nvSpPr>
        <p:spPr>
          <a:xfrm>
            <a:off x="3015791" y="867704"/>
            <a:ext cx="6160417" cy="768591"/>
          </a:xfrm>
        </p:spPr>
        <p:txBody>
          <a:bodyPr/>
          <a:lstStyle/>
          <a:p>
            <a:r>
              <a:rPr lang="en-US" dirty="0"/>
              <a:t>Sales Item EIB Notes Continued</a:t>
            </a:r>
          </a:p>
        </p:txBody>
      </p:sp>
      <p:sp>
        <p:nvSpPr>
          <p:cNvPr id="4" name="Slide Number Placeholder 3">
            <a:extLst>
              <a:ext uri="{FF2B5EF4-FFF2-40B4-BE49-F238E27FC236}">
                <a16:creationId xmlns:a16="http://schemas.microsoft.com/office/drawing/2014/main" id="{4F2EF3E3-6608-C9F1-813B-571EF2FD1D9B}"/>
              </a:ext>
            </a:extLst>
          </p:cNvPr>
          <p:cNvSpPr>
            <a:spLocks noGrp="1"/>
          </p:cNvSpPr>
          <p:nvPr>
            <p:ph type="sldNum" sz="quarter" idx="13"/>
          </p:nvPr>
        </p:nvSpPr>
        <p:spPr/>
        <p:txBody>
          <a:bodyPr/>
          <a:lstStyle/>
          <a:p>
            <a:fld id="{8199E6F7-83EA-9647-BA4B-122413045F6F}" type="slidenum">
              <a:rPr lang="en-US" smtClean="0"/>
              <a:t>32</a:t>
            </a:fld>
            <a:endParaRPr lang="en-US"/>
          </a:p>
        </p:txBody>
      </p:sp>
      <p:sp>
        <p:nvSpPr>
          <p:cNvPr id="5" name="TextBox 4">
            <a:extLst>
              <a:ext uri="{FF2B5EF4-FFF2-40B4-BE49-F238E27FC236}">
                <a16:creationId xmlns:a16="http://schemas.microsoft.com/office/drawing/2014/main" id="{BABD9557-4C1D-5FEA-0A6E-46D7BF89D4A2}"/>
              </a:ext>
            </a:extLst>
          </p:cNvPr>
          <p:cNvSpPr txBox="1"/>
          <p:nvPr/>
        </p:nvSpPr>
        <p:spPr>
          <a:xfrm>
            <a:off x="1733245" y="1796501"/>
            <a:ext cx="8725508" cy="1200329"/>
          </a:xfrm>
          <a:prstGeom prst="rect">
            <a:avLst/>
          </a:prstGeom>
          <a:noFill/>
        </p:spPr>
        <p:txBody>
          <a:bodyPr wrap="square" rtlCol="0">
            <a:spAutoFit/>
          </a:bodyPr>
          <a:lstStyle/>
          <a:p>
            <a:pPr algn="ctr"/>
            <a:r>
              <a:rPr lang="en-US" sz="2400" b="1" dirty="0"/>
              <a:t>Finding Worktag defaults</a:t>
            </a:r>
          </a:p>
          <a:p>
            <a:pPr marL="457200" indent="-457200">
              <a:buFont typeface="+mj-lt"/>
              <a:buAutoNum type="arabicPeriod" startAt="3"/>
            </a:pPr>
            <a:r>
              <a:rPr lang="en-US" sz="2400" dirty="0"/>
              <a:t>Click on three dots next to the worktag type you are looking for.</a:t>
            </a:r>
          </a:p>
          <a:p>
            <a:pPr marL="457200" indent="-457200">
              <a:buFont typeface="+mj-lt"/>
              <a:buAutoNum type="arabicPeriod" startAt="3"/>
            </a:pPr>
            <a:r>
              <a:rPr lang="en-US" sz="2400" dirty="0"/>
              <a:t>Choose Integration IDs and click on View IDs</a:t>
            </a:r>
          </a:p>
        </p:txBody>
      </p:sp>
      <p:pic>
        <p:nvPicPr>
          <p:cNvPr id="9" name="Picture 8">
            <a:extLst>
              <a:ext uri="{FF2B5EF4-FFF2-40B4-BE49-F238E27FC236}">
                <a16:creationId xmlns:a16="http://schemas.microsoft.com/office/drawing/2014/main" id="{71D18A7E-A911-3402-7907-3B81A4192FBF}"/>
              </a:ext>
            </a:extLst>
          </p:cNvPr>
          <p:cNvPicPr>
            <a:picLocks noChangeAspect="1"/>
          </p:cNvPicPr>
          <p:nvPr/>
        </p:nvPicPr>
        <p:blipFill>
          <a:blip r:embed="rId2"/>
          <a:stretch>
            <a:fillRect/>
          </a:stretch>
        </p:blipFill>
        <p:spPr>
          <a:xfrm>
            <a:off x="3229344" y="3627409"/>
            <a:ext cx="5733310" cy="2553212"/>
          </a:xfrm>
          <a:prstGeom prst="rect">
            <a:avLst/>
          </a:prstGeom>
        </p:spPr>
      </p:pic>
      <mc:AlternateContent xmlns:mc="http://schemas.openxmlformats.org/markup-compatibility/2006">
        <mc:Choice xmlns:p14="http://schemas.microsoft.com/office/powerpoint/2010/main" Requires="p14">
          <p:contentPart p14:bwMode="auto" r:id="rId3">
            <p14:nvContentPartPr>
              <p14:cNvPr id="11" name="Ink 10">
                <a:extLst>
                  <a:ext uri="{FF2B5EF4-FFF2-40B4-BE49-F238E27FC236}">
                    <a16:creationId xmlns:a16="http://schemas.microsoft.com/office/drawing/2014/main" id="{CC87D461-2224-53A1-CC82-8A639C240110}"/>
                  </a:ext>
                </a:extLst>
              </p14:cNvPr>
              <p14:cNvContentPartPr/>
              <p14:nvPr/>
            </p14:nvContentPartPr>
            <p14:xfrm>
              <a:off x="5717406" y="4706621"/>
              <a:ext cx="1301040" cy="720"/>
            </p14:xfrm>
          </p:contentPart>
        </mc:Choice>
        <mc:Fallback>
          <p:pic>
            <p:nvPicPr>
              <p:cNvPr id="11" name="Ink 10">
                <a:extLst>
                  <a:ext uri="{FF2B5EF4-FFF2-40B4-BE49-F238E27FC236}">
                    <a16:creationId xmlns:a16="http://schemas.microsoft.com/office/drawing/2014/main" id="{CC87D461-2224-53A1-CC82-8A639C240110}"/>
                  </a:ext>
                </a:extLst>
              </p:cNvPr>
              <p:cNvPicPr/>
              <p:nvPr/>
            </p:nvPicPr>
            <p:blipFill>
              <a:blip r:embed="rId4"/>
              <a:stretch>
                <a:fillRect/>
              </a:stretch>
            </p:blipFill>
            <p:spPr>
              <a:xfrm>
                <a:off x="5663406" y="4490621"/>
                <a:ext cx="1408680" cy="432000"/>
              </a:xfrm>
              <a:prstGeom prst="rect">
                <a:avLst/>
              </a:prstGeom>
            </p:spPr>
          </p:pic>
        </mc:Fallback>
      </mc:AlternateContent>
    </p:spTree>
    <p:extLst>
      <p:ext uri="{BB962C8B-B14F-4D97-AF65-F5344CB8AC3E}">
        <p14:creationId xmlns:p14="http://schemas.microsoft.com/office/powerpoint/2010/main" val="2572405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19D12-5229-D3C0-218F-3E1EC82EDC3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24E2A54-8FCD-E47E-1716-3A9A9BDC60A5}"/>
              </a:ext>
            </a:extLst>
          </p:cNvPr>
          <p:cNvSpPr>
            <a:spLocks noGrp="1"/>
          </p:cNvSpPr>
          <p:nvPr>
            <p:ph type="body" sz="quarter" idx="12"/>
          </p:nvPr>
        </p:nvSpPr>
        <p:spPr>
          <a:xfrm>
            <a:off x="3015791" y="867704"/>
            <a:ext cx="6160417" cy="768591"/>
          </a:xfrm>
        </p:spPr>
        <p:txBody>
          <a:bodyPr/>
          <a:lstStyle/>
          <a:p>
            <a:r>
              <a:rPr lang="en-US" dirty="0"/>
              <a:t>Sales Item EIB Notes Continued</a:t>
            </a:r>
          </a:p>
        </p:txBody>
      </p:sp>
      <p:sp>
        <p:nvSpPr>
          <p:cNvPr id="4" name="Slide Number Placeholder 3">
            <a:extLst>
              <a:ext uri="{FF2B5EF4-FFF2-40B4-BE49-F238E27FC236}">
                <a16:creationId xmlns:a16="http://schemas.microsoft.com/office/drawing/2014/main" id="{795854C5-FF08-68BB-6417-DE69E4D8BF8D}"/>
              </a:ext>
            </a:extLst>
          </p:cNvPr>
          <p:cNvSpPr>
            <a:spLocks noGrp="1"/>
          </p:cNvSpPr>
          <p:nvPr>
            <p:ph type="sldNum" sz="quarter" idx="13"/>
          </p:nvPr>
        </p:nvSpPr>
        <p:spPr/>
        <p:txBody>
          <a:bodyPr/>
          <a:lstStyle/>
          <a:p>
            <a:fld id="{8199E6F7-83EA-9647-BA4B-122413045F6F}" type="slidenum">
              <a:rPr lang="en-US" smtClean="0"/>
              <a:t>33</a:t>
            </a:fld>
            <a:endParaRPr lang="en-US"/>
          </a:p>
        </p:txBody>
      </p:sp>
      <p:sp>
        <p:nvSpPr>
          <p:cNvPr id="5" name="TextBox 4">
            <a:extLst>
              <a:ext uri="{FF2B5EF4-FFF2-40B4-BE49-F238E27FC236}">
                <a16:creationId xmlns:a16="http://schemas.microsoft.com/office/drawing/2014/main" id="{CB74F4BE-8042-3D08-E297-C333642FF6BC}"/>
              </a:ext>
            </a:extLst>
          </p:cNvPr>
          <p:cNvSpPr txBox="1"/>
          <p:nvPr/>
        </p:nvSpPr>
        <p:spPr>
          <a:xfrm>
            <a:off x="1733245" y="1989007"/>
            <a:ext cx="8725508" cy="1200329"/>
          </a:xfrm>
          <a:prstGeom prst="rect">
            <a:avLst/>
          </a:prstGeom>
          <a:noFill/>
        </p:spPr>
        <p:txBody>
          <a:bodyPr wrap="square" rtlCol="0">
            <a:spAutoFit/>
          </a:bodyPr>
          <a:lstStyle/>
          <a:p>
            <a:pPr algn="ctr"/>
            <a:r>
              <a:rPr lang="en-US" sz="2400" b="1" dirty="0"/>
              <a:t>Finding Worktag defaults</a:t>
            </a:r>
          </a:p>
          <a:p>
            <a:pPr marL="457200" indent="-457200">
              <a:buFont typeface="+mj-lt"/>
              <a:buAutoNum type="arabicPeriod" startAt="5"/>
            </a:pPr>
            <a:r>
              <a:rPr lang="en-US" sz="2400" dirty="0"/>
              <a:t>You will find the Type Integration ID to add to the EIB.</a:t>
            </a:r>
          </a:p>
          <a:p>
            <a:pPr marL="457200" indent="-457200">
              <a:buFont typeface="+mj-lt"/>
              <a:buAutoNum type="arabicPeriod" startAt="5"/>
            </a:pPr>
            <a:r>
              <a:rPr lang="en-US" sz="2400" dirty="0"/>
              <a:t>There are two listed below. The bottom one is the correct one.</a:t>
            </a:r>
          </a:p>
        </p:txBody>
      </p:sp>
      <p:pic>
        <p:nvPicPr>
          <p:cNvPr id="6" name="Picture 5">
            <a:extLst>
              <a:ext uri="{FF2B5EF4-FFF2-40B4-BE49-F238E27FC236}">
                <a16:creationId xmlns:a16="http://schemas.microsoft.com/office/drawing/2014/main" id="{68ACB3B0-4336-EAE2-0ABA-E1A5DBB9CD24}"/>
              </a:ext>
            </a:extLst>
          </p:cNvPr>
          <p:cNvPicPr>
            <a:picLocks noChangeAspect="1"/>
          </p:cNvPicPr>
          <p:nvPr/>
        </p:nvPicPr>
        <p:blipFill>
          <a:blip r:embed="rId2"/>
          <a:stretch>
            <a:fillRect/>
          </a:stretch>
        </p:blipFill>
        <p:spPr>
          <a:xfrm>
            <a:off x="1733245" y="3828442"/>
            <a:ext cx="8763450" cy="1530429"/>
          </a:xfrm>
          <a:prstGeom prst="rect">
            <a:avLst/>
          </a:prstGeom>
        </p:spPr>
      </p:pic>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F9452B23-5CC2-70C0-60D8-76834ED093B1}"/>
                  </a:ext>
                </a:extLst>
              </p14:cNvPr>
              <p14:cNvContentPartPr/>
              <p14:nvPr/>
            </p14:nvContentPartPr>
            <p14:xfrm>
              <a:off x="1866846" y="5187941"/>
              <a:ext cx="1107720" cy="19440"/>
            </p14:xfrm>
          </p:contentPart>
        </mc:Choice>
        <mc:Fallback>
          <p:pic>
            <p:nvPicPr>
              <p:cNvPr id="8" name="Ink 7">
                <a:extLst>
                  <a:ext uri="{FF2B5EF4-FFF2-40B4-BE49-F238E27FC236}">
                    <a16:creationId xmlns:a16="http://schemas.microsoft.com/office/drawing/2014/main" id="{F9452B23-5CC2-70C0-60D8-76834ED093B1}"/>
                  </a:ext>
                </a:extLst>
              </p:cNvPr>
              <p:cNvPicPr/>
              <p:nvPr/>
            </p:nvPicPr>
            <p:blipFill>
              <a:blip r:embed="rId4"/>
              <a:stretch>
                <a:fillRect/>
              </a:stretch>
            </p:blipFill>
            <p:spPr>
              <a:xfrm>
                <a:off x="1812846" y="5079941"/>
                <a:ext cx="1215360" cy="235080"/>
              </a:xfrm>
              <a:prstGeom prst="rect">
                <a:avLst/>
              </a:prstGeom>
            </p:spPr>
          </p:pic>
        </mc:Fallback>
      </mc:AlternateContent>
    </p:spTree>
    <p:extLst>
      <p:ext uri="{BB962C8B-B14F-4D97-AF65-F5344CB8AC3E}">
        <p14:creationId xmlns:p14="http://schemas.microsoft.com/office/powerpoint/2010/main" val="3920857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734F4-FD48-2C98-4C4D-883A5921B2E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0B832C9-DF57-E651-775D-D7524832D9E9}"/>
              </a:ext>
            </a:extLst>
          </p:cNvPr>
          <p:cNvSpPr>
            <a:spLocks noGrp="1"/>
          </p:cNvSpPr>
          <p:nvPr>
            <p:ph type="body" sz="quarter" idx="12"/>
          </p:nvPr>
        </p:nvSpPr>
        <p:spPr>
          <a:xfrm>
            <a:off x="3626873" y="1187460"/>
            <a:ext cx="5600900" cy="935321"/>
          </a:xfrm>
        </p:spPr>
        <p:txBody>
          <a:bodyPr/>
          <a:lstStyle/>
          <a:p>
            <a:r>
              <a:rPr lang="en-US" dirty="0"/>
              <a:t>Customer Invoices EIB Notes</a:t>
            </a:r>
          </a:p>
        </p:txBody>
      </p:sp>
      <p:sp>
        <p:nvSpPr>
          <p:cNvPr id="4" name="Slide Number Placeholder 3">
            <a:extLst>
              <a:ext uri="{FF2B5EF4-FFF2-40B4-BE49-F238E27FC236}">
                <a16:creationId xmlns:a16="http://schemas.microsoft.com/office/drawing/2014/main" id="{E052D82F-DC2A-3C98-C44A-E858178F0067}"/>
              </a:ext>
            </a:extLst>
          </p:cNvPr>
          <p:cNvSpPr>
            <a:spLocks noGrp="1"/>
          </p:cNvSpPr>
          <p:nvPr>
            <p:ph type="sldNum" sz="quarter" idx="13"/>
          </p:nvPr>
        </p:nvSpPr>
        <p:spPr/>
        <p:txBody>
          <a:bodyPr/>
          <a:lstStyle/>
          <a:p>
            <a:fld id="{8199E6F7-83EA-9647-BA4B-122413045F6F}" type="slidenum">
              <a:rPr lang="en-US" smtClean="0"/>
              <a:t>34</a:t>
            </a:fld>
            <a:endParaRPr lang="en-US"/>
          </a:p>
        </p:txBody>
      </p:sp>
      <p:sp>
        <p:nvSpPr>
          <p:cNvPr id="2" name="TextBox 1">
            <a:extLst>
              <a:ext uri="{FF2B5EF4-FFF2-40B4-BE49-F238E27FC236}">
                <a16:creationId xmlns:a16="http://schemas.microsoft.com/office/drawing/2014/main" id="{D794F2B0-5530-1EE6-7C7C-7ED11800405A}"/>
              </a:ext>
            </a:extLst>
          </p:cNvPr>
          <p:cNvSpPr txBox="1"/>
          <p:nvPr/>
        </p:nvSpPr>
        <p:spPr>
          <a:xfrm>
            <a:off x="2396692" y="2297935"/>
            <a:ext cx="8477503" cy="461665"/>
          </a:xfrm>
          <a:prstGeom prst="rect">
            <a:avLst/>
          </a:prstGeom>
          <a:noFill/>
        </p:spPr>
        <p:txBody>
          <a:bodyPr wrap="square" rtlCol="0">
            <a:spAutoFit/>
          </a:bodyPr>
          <a:lstStyle/>
          <a:p>
            <a:r>
              <a:rPr lang="en-US" sz="2400" dirty="0"/>
              <a:t>Follow the Job Aid and our example on the Workday CoE Intranet.</a:t>
            </a:r>
          </a:p>
        </p:txBody>
      </p:sp>
      <p:sp>
        <p:nvSpPr>
          <p:cNvPr id="5" name="TextBox 4">
            <a:extLst>
              <a:ext uri="{FF2B5EF4-FFF2-40B4-BE49-F238E27FC236}">
                <a16:creationId xmlns:a16="http://schemas.microsoft.com/office/drawing/2014/main" id="{04CC4032-EC6E-A32C-4C3A-D1A517BA0EB8}"/>
              </a:ext>
            </a:extLst>
          </p:cNvPr>
          <p:cNvSpPr txBox="1"/>
          <p:nvPr/>
        </p:nvSpPr>
        <p:spPr>
          <a:xfrm>
            <a:off x="2188571" y="3202087"/>
            <a:ext cx="8893743" cy="2954655"/>
          </a:xfrm>
          <a:prstGeom prst="rect">
            <a:avLst/>
          </a:prstGeom>
          <a:noFill/>
        </p:spPr>
        <p:txBody>
          <a:bodyPr wrap="square" rtlCol="0">
            <a:spAutoFit/>
          </a:bodyPr>
          <a:lstStyle/>
          <a:p>
            <a:r>
              <a:rPr lang="en-US" sz="2400" b="1" dirty="0"/>
              <a:t>Options for these columns</a:t>
            </a:r>
          </a:p>
          <a:p>
            <a:pPr marL="342900" indent="-342900">
              <a:buFont typeface="Arial" panose="020B0604020202020204" pitchFamily="34" charset="0"/>
              <a:buChar char="•"/>
            </a:pPr>
            <a:r>
              <a:rPr lang="en-US" sz="2400" b="1" dirty="0"/>
              <a:t>Column C </a:t>
            </a:r>
            <a:r>
              <a:rPr lang="en-US" sz="2400" dirty="0"/>
              <a:t>(Submit) – Y = submission; N = draft and you will have to submit later (See following slides)</a:t>
            </a:r>
          </a:p>
          <a:p>
            <a:pPr marL="342900" indent="-342900">
              <a:buFont typeface="Arial" panose="020B0604020202020204" pitchFamily="34" charset="0"/>
              <a:buChar char="•"/>
            </a:pPr>
            <a:r>
              <a:rPr lang="en-US" sz="2400" b="1" dirty="0"/>
              <a:t>Column F </a:t>
            </a:r>
            <a:r>
              <a:rPr lang="en-US" sz="2400" dirty="0"/>
              <a:t>– leave blank to use the default address</a:t>
            </a:r>
          </a:p>
          <a:p>
            <a:pPr marL="342900" indent="-342900">
              <a:buFont typeface="Arial" panose="020B0604020202020204" pitchFamily="34" charset="0"/>
              <a:buChar char="•"/>
            </a:pPr>
            <a:r>
              <a:rPr lang="en-US" sz="2400" b="1" dirty="0"/>
              <a:t>Column Q and AG </a:t>
            </a:r>
            <a:r>
              <a:rPr lang="en-US" sz="2400" dirty="0"/>
              <a:t>are memos that will show up on the invoice</a:t>
            </a:r>
          </a:p>
          <a:p>
            <a:pPr marL="342900" indent="-342900">
              <a:buFont typeface="Arial" panose="020B0604020202020204" pitchFamily="34" charset="0"/>
              <a:buChar char="•"/>
            </a:pPr>
            <a:r>
              <a:rPr lang="en-US" sz="2400" b="1" dirty="0"/>
              <a:t>Column S </a:t>
            </a:r>
            <a:r>
              <a:rPr lang="en-US" sz="2400" dirty="0"/>
              <a:t>– You can add numbers in this column if you have more than one line and want them in a specific order on the invoice</a:t>
            </a:r>
          </a:p>
          <a:p>
            <a:endParaRPr lang="en-US" dirty="0"/>
          </a:p>
        </p:txBody>
      </p:sp>
    </p:spTree>
    <p:extLst>
      <p:ext uri="{BB962C8B-B14F-4D97-AF65-F5344CB8AC3E}">
        <p14:creationId xmlns:p14="http://schemas.microsoft.com/office/powerpoint/2010/main" val="1786841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D026F-56A2-DEE9-5357-700ABE20CB3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6460C2C-4AC2-1479-5BED-2A54F84EF277}"/>
              </a:ext>
            </a:extLst>
          </p:cNvPr>
          <p:cNvSpPr>
            <a:spLocks noGrp="1"/>
          </p:cNvSpPr>
          <p:nvPr>
            <p:ph type="body" sz="quarter" idx="12"/>
          </p:nvPr>
        </p:nvSpPr>
        <p:spPr>
          <a:xfrm>
            <a:off x="1485900" y="2271440"/>
            <a:ext cx="7215338" cy="847146"/>
          </a:xfrm>
        </p:spPr>
        <p:txBody>
          <a:bodyPr/>
          <a:lstStyle/>
          <a:p>
            <a:r>
              <a:rPr lang="en-US" dirty="0"/>
              <a:t>Draft Invoices Upload Option</a:t>
            </a:r>
          </a:p>
        </p:txBody>
      </p:sp>
      <p:sp>
        <p:nvSpPr>
          <p:cNvPr id="4" name="Slide Number Placeholder 3">
            <a:extLst>
              <a:ext uri="{FF2B5EF4-FFF2-40B4-BE49-F238E27FC236}">
                <a16:creationId xmlns:a16="http://schemas.microsoft.com/office/drawing/2014/main" id="{B07A368B-C0D5-21E5-1C78-A8C79BCC868A}"/>
              </a:ext>
            </a:extLst>
          </p:cNvPr>
          <p:cNvSpPr>
            <a:spLocks noGrp="1"/>
          </p:cNvSpPr>
          <p:nvPr>
            <p:ph type="sldNum" sz="quarter" idx="14"/>
          </p:nvPr>
        </p:nvSpPr>
        <p:spPr/>
        <p:txBody>
          <a:bodyPr/>
          <a:lstStyle/>
          <a:p>
            <a:fld id="{8199E6F7-83EA-9647-BA4B-122413045F6F}" type="slidenum">
              <a:rPr lang="en-US" smtClean="0"/>
              <a:t>35</a:t>
            </a:fld>
            <a:endParaRPr lang="en-US"/>
          </a:p>
        </p:txBody>
      </p:sp>
    </p:spTree>
    <p:extLst>
      <p:ext uri="{BB962C8B-B14F-4D97-AF65-F5344CB8AC3E}">
        <p14:creationId xmlns:p14="http://schemas.microsoft.com/office/powerpoint/2010/main" val="4080435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3B75E-8952-33B8-278A-B2A002F872E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0D2B268-3B16-2C7A-0D1D-47DD92FB7AD2}"/>
              </a:ext>
            </a:extLst>
          </p:cNvPr>
          <p:cNvSpPr>
            <a:spLocks noGrp="1"/>
          </p:cNvSpPr>
          <p:nvPr>
            <p:ph type="body" sz="quarter" idx="12"/>
          </p:nvPr>
        </p:nvSpPr>
        <p:spPr>
          <a:xfrm>
            <a:off x="4195255" y="1197464"/>
            <a:ext cx="4238035" cy="935321"/>
          </a:xfrm>
        </p:spPr>
        <p:txBody>
          <a:bodyPr/>
          <a:lstStyle/>
          <a:p>
            <a:r>
              <a:rPr lang="en-US" dirty="0"/>
              <a:t>Draft invoice Upload</a:t>
            </a:r>
          </a:p>
        </p:txBody>
      </p:sp>
      <p:sp>
        <p:nvSpPr>
          <p:cNvPr id="4" name="Slide Number Placeholder 3">
            <a:extLst>
              <a:ext uri="{FF2B5EF4-FFF2-40B4-BE49-F238E27FC236}">
                <a16:creationId xmlns:a16="http://schemas.microsoft.com/office/drawing/2014/main" id="{FA707DEF-2524-8887-F87A-8FAC6175731C}"/>
              </a:ext>
            </a:extLst>
          </p:cNvPr>
          <p:cNvSpPr>
            <a:spLocks noGrp="1"/>
          </p:cNvSpPr>
          <p:nvPr>
            <p:ph type="sldNum" sz="quarter" idx="13"/>
          </p:nvPr>
        </p:nvSpPr>
        <p:spPr/>
        <p:txBody>
          <a:bodyPr/>
          <a:lstStyle/>
          <a:p>
            <a:fld id="{8199E6F7-83EA-9647-BA4B-122413045F6F}" type="slidenum">
              <a:rPr lang="en-US" smtClean="0"/>
              <a:t>36</a:t>
            </a:fld>
            <a:endParaRPr lang="en-US"/>
          </a:p>
        </p:txBody>
      </p:sp>
      <p:sp>
        <p:nvSpPr>
          <p:cNvPr id="2" name="TextBox 1">
            <a:extLst>
              <a:ext uri="{FF2B5EF4-FFF2-40B4-BE49-F238E27FC236}">
                <a16:creationId xmlns:a16="http://schemas.microsoft.com/office/drawing/2014/main" id="{511B38C2-D745-6EB7-8447-BB4D7CD944E5}"/>
              </a:ext>
            </a:extLst>
          </p:cNvPr>
          <p:cNvSpPr txBox="1"/>
          <p:nvPr/>
        </p:nvSpPr>
        <p:spPr>
          <a:xfrm>
            <a:off x="2600175" y="2292593"/>
            <a:ext cx="6647850" cy="830997"/>
          </a:xfrm>
          <a:prstGeom prst="rect">
            <a:avLst/>
          </a:prstGeom>
          <a:noFill/>
        </p:spPr>
        <p:txBody>
          <a:bodyPr wrap="square" rtlCol="0">
            <a:spAutoFit/>
          </a:bodyPr>
          <a:lstStyle/>
          <a:p>
            <a:r>
              <a:rPr lang="en-US" sz="2400" dirty="0"/>
              <a:t>If you choose to not submit your upload it will be in Workday in draft form. </a:t>
            </a:r>
          </a:p>
        </p:txBody>
      </p:sp>
      <p:pic>
        <p:nvPicPr>
          <p:cNvPr id="7" name="Picture 6">
            <a:extLst>
              <a:ext uri="{FF2B5EF4-FFF2-40B4-BE49-F238E27FC236}">
                <a16:creationId xmlns:a16="http://schemas.microsoft.com/office/drawing/2014/main" id="{2903CBD8-76FA-EE55-A095-A4BDF14821F1}"/>
              </a:ext>
            </a:extLst>
          </p:cNvPr>
          <p:cNvPicPr>
            <a:picLocks noChangeAspect="1"/>
          </p:cNvPicPr>
          <p:nvPr/>
        </p:nvPicPr>
        <p:blipFill>
          <a:blip r:embed="rId3"/>
          <a:stretch>
            <a:fillRect/>
          </a:stretch>
        </p:blipFill>
        <p:spPr>
          <a:xfrm>
            <a:off x="3179309" y="3503596"/>
            <a:ext cx="5659394" cy="2181225"/>
          </a:xfrm>
          <a:prstGeom prst="rect">
            <a:avLst/>
          </a:prstGeom>
        </p:spPr>
      </p:pic>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5BCD2F8C-FF8D-4399-5D92-9A921B0B042E}"/>
                  </a:ext>
                </a:extLst>
              </p14:cNvPr>
              <p14:cNvContentPartPr/>
              <p14:nvPr/>
            </p14:nvContentPartPr>
            <p14:xfrm>
              <a:off x="5973713" y="4784229"/>
              <a:ext cx="681120" cy="177840"/>
            </p14:xfrm>
          </p:contentPart>
        </mc:Choice>
        <mc:Fallback>
          <p:pic>
            <p:nvPicPr>
              <p:cNvPr id="8" name="Ink 7">
                <a:extLst>
                  <a:ext uri="{FF2B5EF4-FFF2-40B4-BE49-F238E27FC236}">
                    <a16:creationId xmlns:a16="http://schemas.microsoft.com/office/drawing/2014/main" id="{5BCD2F8C-FF8D-4399-5D92-9A921B0B042E}"/>
                  </a:ext>
                </a:extLst>
              </p:cNvPr>
              <p:cNvPicPr/>
              <p:nvPr/>
            </p:nvPicPr>
            <p:blipFill>
              <a:blip r:embed="rId5"/>
              <a:stretch>
                <a:fillRect/>
              </a:stretch>
            </p:blipFill>
            <p:spPr>
              <a:xfrm>
                <a:off x="5919713" y="4676229"/>
                <a:ext cx="78876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8D9BD373-824C-AC86-660E-EE33FCFF5197}"/>
                  </a:ext>
                </a:extLst>
              </p14:cNvPr>
              <p14:cNvContentPartPr/>
              <p14:nvPr/>
            </p14:nvContentPartPr>
            <p14:xfrm>
              <a:off x="5924100" y="5538496"/>
              <a:ext cx="343800" cy="122040"/>
            </p14:xfrm>
          </p:contentPart>
        </mc:Choice>
        <mc:Fallback>
          <p:pic>
            <p:nvPicPr>
              <p:cNvPr id="9" name="Ink 8">
                <a:extLst>
                  <a:ext uri="{FF2B5EF4-FFF2-40B4-BE49-F238E27FC236}">
                    <a16:creationId xmlns:a16="http://schemas.microsoft.com/office/drawing/2014/main" id="{8D9BD373-824C-AC86-660E-EE33FCFF5197}"/>
                  </a:ext>
                </a:extLst>
              </p:cNvPr>
              <p:cNvPicPr/>
              <p:nvPr/>
            </p:nvPicPr>
            <p:blipFill>
              <a:blip r:embed="rId7"/>
              <a:stretch>
                <a:fillRect/>
              </a:stretch>
            </p:blipFill>
            <p:spPr>
              <a:xfrm>
                <a:off x="5870100" y="5430496"/>
                <a:ext cx="451440" cy="337680"/>
              </a:xfrm>
              <a:prstGeom prst="rect">
                <a:avLst/>
              </a:prstGeom>
            </p:spPr>
          </p:pic>
        </mc:Fallback>
      </mc:AlternateContent>
    </p:spTree>
    <p:extLst>
      <p:ext uri="{BB962C8B-B14F-4D97-AF65-F5344CB8AC3E}">
        <p14:creationId xmlns:p14="http://schemas.microsoft.com/office/powerpoint/2010/main" val="1756283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AD710-A1A0-5E9E-9B85-E94A2DB5FB3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313C086-5AF5-BA36-D529-F375FD12A1F7}"/>
              </a:ext>
            </a:extLst>
          </p:cNvPr>
          <p:cNvSpPr>
            <a:spLocks noGrp="1"/>
          </p:cNvSpPr>
          <p:nvPr>
            <p:ph type="body" sz="quarter" idx="12"/>
          </p:nvPr>
        </p:nvSpPr>
        <p:spPr>
          <a:xfrm>
            <a:off x="4137412" y="1101050"/>
            <a:ext cx="3619099" cy="492122"/>
          </a:xfrm>
        </p:spPr>
        <p:txBody>
          <a:bodyPr/>
          <a:lstStyle/>
          <a:p>
            <a:r>
              <a:rPr lang="en-US" dirty="0"/>
              <a:t>Find Invoice draft</a:t>
            </a:r>
          </a:p>
        </p:txBody>
      </p:sp>
      <p:sp>
        <p:nvSpPr>
          <p:cNvPr id="4" name="Slide Number Placeholder 3">
            <a:extLst>
              <a:ext uri="{FF2B5EF4-FFF2-40B4-BE49-F238E27FC236}">
                <a16:creationId xmlns:a16="http://schemas.microsoft.com/office/drawing/2014/main" id="{2B30F007-E7A1-B898-F050-1A7575F321DC}"/>
              </a:ext>
            </a:extLst>
          </p:cNvPr>
          <p:cNvSpPr>
            <a:spLocks noGrp="1"/>
          </p:cNvSpPr>
          <p:nvPr>
            <p:ph type="sldNum" sz="quarter" idx="13"/>
          </p:nvPr>
        </p:nvSpPr>
        <p:spPr/>
        <p:txBody>
          <a:bodyPr/>
          <a:lstStyle/>
          <a:p>
            <a:fld id="{8199E6F7-83EA-9647-BA4B-122413045F6F}" type="slidenum">
              <a:rPr lang="en-US" smtClean="0"/>
              <a:t>37</a:t>
            </a:fld>
            <a:endParaRPr lang="en-US"/>
          </a:p>
        </p:txBody>
      </p:sp>
      <p:sp>
        <p:nvSpPr>
          <p:cNvPr id="5" name="TextBox 4">
            <a:extLst>
              <a:ext uri="{FF2B5EF4-FFF2-40B4-BE49-F238E27FC236}">
                <a16:creationId xmlns:a16="http://schemas.microsoft.com/office/drawing/2014/main" id="{C039E4C9-EDA9-2055-EDE2-CE4D3654F754}"/>
              </a:ext>
            </a:extLst>
          </p:cNvPr>
          <p:cNvSpPr txBox="1"/>
          <p:nvPr/>
        </p:nvSpPr>
        <p:spPr>
          <a:xfrm>
            <a:off x="1047390" y="2644170"/>
            <a:ext cx="4899572"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Find Customer Invoice by Company</a:t>
            </a:r>
          </a:p>
          <a:p>
            <a:r>
              <a:rPr lang="en-US" sz="2400" dirty="0"/>
              <a:t>	Company = UWMSN</a:t>
            </a:r>
          </a:p>
          <a:p>
            <a:r>
              <a:rPr lang="en-US" sz="2400" dirty="0"/>
              <a:t>	Customer = Customer ID from EIB</a:t>
            </a:r>
          </a:p>
          <a:p>
            <a:r>
              <a:rPr lang="en-US" sz="2400" dirty="0"/>
              <a:t>	Invoice Status = Draft </a:t>
            </a:r>
          </a:p>
        </p:txBody>
      </p:sp>
      <p:pic>
        <p:nvPicPr>
          <p:cNvPr id="9" name="Picture 8">
            <a:extLst>
              <a:ext uri="{FF2B5EF4-FFF2-40B4-BE49-F238E27FC236}">
                <a16:creationId xmlns:a16="http://schemas.microsoft.com/office/drawing/2014/main" id="{74294B7C-3B3D-7C1F-03E5-57DB250BA308}"/>
              </a:ext>
            </a:extLst>
          </p:cNvPr>
          <p:cNvPicPr>
            <a:picLocks noChangeAspect="1"/>
          </p:cNvPicPr>
          <p:nvPr/>
        </p:nvPicPr>
        <p:blipFill>
          <a:blip r:embed="rId2"/>
          <a:stretch>
            <a:fillRect/>
          </a:stretch>
        </p:blipFill>
        <p:spPr>
          <a:xfrm>
            <a:off x="6914147" y="2001740"/>
            <a:ext cx="3965607" cy="4235377"/>
          </a:xfrm>
          <a:prstGeom prst="rect">
            <a:avLst/>
          </a:prstGeom>
        </p:spPr>
      </p:pic>
    </p:spTree>
    <p:extLst>
      <p:ext uri="{BB962C8B-B14F-4D97-AF65-F5344CB8AC3E}">
        <p14:creationId xmlns:p14="http://schemas.microsoft.com/office/powerpoint/2010/main" val="2962766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8D1F6-7F78-4005-614E-36FC6FA4B93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77A83FE-A736-EECA-2D3D-6D9D9041057E}"/>
              </a:ext>
            </a:extLst>
          </p:cNvPr>
          <p:cNvSpPr>
            <a:spLocks noGrp="1"/>
          </p:cNvSpPr>
          <p:nvPr>
            <p:ph type="body" sz="quarter" idx="12"/>
          </p:nvPr>
        </p:nvSpPr>
        <p:spPr>
          <a:xfrm>
            <a:off x="3794103" y="915142"/>
            <a:ext cx="4603794" cy="817406"/>
          </a:xfrm>
        </p:spPr>
        <p:txBody>
          <a:bodyPr/>
          <a:lstStyle/>
          <a:p>
            <a:r>
              <a:rPr lang="en-US" dirty="0"/>
              <a:t>Find Customer Invoice</a:t>
            </a:r>
          </a:p>
        </p:txBody>
      </p:sp>
      <p:sp>
        <p:nvSpPr>
          <p:cNvPr id="4" name="Slide Number Placeholder 3">
            <a:extLst>
              <a:ext uri="{FF2B5EF4-FFF2-40B4-BE49-F238E27FC236}">
                <a16:creationId xmlns:a16="http://schemas.microsoft.com/office/drawing/2014/main" id="{8A30E94D-1C7C-A707-88E2-84F35950947B}"/>
              </a:ext>
            </a:extLst>
          </p:cNvPr>
          <p:cNvSpPr>
            <a:spLocks noGrp="1"/>
          </p:cNvSpPr>
          <p:nvPr>
            <p:ph type="sldNum" sz="quarter" idx="13"/>
          </p:nvPr>
        </p:nvSpPr>
        <p:spPr/>
        <p:txBody>
          <a:bodyPr/>
          <a:lstStyle/>
          <a:p>
            <a:fld id="{8199E6F7-83EA-9647-BA4B-122413045F6F}" type="slidenum">
              <a:rPr lang="en-US" smtClean="0"/>
              <a:t>38</a:t>
            </a:fld>
            <a:endParaRPr lang="en-US"/>
          </a:p>
        </p:txBody>
      </p:sp>
      <p:sp>
        <p:nvSpPr>
          <p:cNvPr id="7" name="TextBox 6">
            <a:extLst>
              <a:ext uri="{FF2B5EF4-FFF2-40B4-BE49-F238E27FC236}">
                <a16:creationId xmlns:a16="http://schemas.microsoft.com/office/drawing/2014/main" id="{70CE2B9C-0127-1CCA-B407-40A3A4997F5D}"/>
              </a:ext>
            </a:extLst>
          </p:cNvPr>
          <p:cNvSpPr txBox="1"/>
          <p:nvPr/>
        </p:nvSpPr>
        <p:spPr>
          <a:xfrm>
            <a:off x="1323472" y="1761994"/>
            <a:ext cx="9545053"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Under Customer invoice by the three dots, choose Customer Invoice.</a:t>
            </a:r>
          </a:p>
          <a:p>
            <a:pPr marL="285750" indent="-285750">
              <a:buFont typeface="Arial" panose="020B0604020202020204" pitchFamily="34" charset="0"/>
              <a:buChar char="•"/>
            </a:pPr>
            <a:r>
              <a:rPr lang="en-US" sz="2400" dirty="0"/>
              <a:t>The below screenshot does not show the three dots, but they will appear when you hover by the customer invoice number.</a:t>
            </a:r>
          </a:p>
        </p:txBody>
      </p:sp>
      <p:pic>
        <p:nvPicPr>
          <p:cNvPr id="11" name="Picture 10">
            <a:extLst>
              <a:ext uri="{FF2B5EF4-FFF2-40B4-BE49-F238E27FC236}">
                <a16:creationId xmlns:a16="http://schemas.microsoft.com/office/drawing/2014/main" id="{4B642AD7-0643-FC11-5CDA-9F03894A3648}"/>
              </a:ext>
            </a:extLst>
          </p:cNvPr>
          <p:cNvPicPr>
            <a:picLocks noChangeAspect="1"/>
          </p:cNvPicPr>
          <p:nvPr/>
        </p:nvPicPr>
        <p:blipFill>
          <a:blip r:embed="rId2"/>
          <a:stretch>
            <a:fillRect/>
          </a:stretch>
        </p:blipFill>
        <p:spPr>
          <a:xfrm>
            <a:off x="1122199" y="3674145"/>
            <a:ext cx="9947600" cy="1263615"/>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A140E8D9-6F3E-67E1-9A44-F62D67E88EED}"/>
                  </a:ext>
                </a:extLst>
              </p14:cNvPr>
              <p14:cNvContentPartPr/>
              <p14:nvPr/>
            </p14:nvContentPartPr>
            <p14:xfrm>
              <a:off x="1386511" y="4744933"/>
              <a:ext cx="827640" cy="30240"/>
            </p14:xfrm>
          </p:contentPart>
        </mc:Choice>
        <mc:Fallback xmlns="">
          <p:pic>
            <p:nvPicPr>
              <p:cNvPr id="12" name="Ink 11">
                <a:extLst>
                  <a:ext uri="{FF2B5EF4-FFF2-40B4-BE49-F238E27FC236}">
                    <a16:creationId xmlns:a16="http://schemas.microsoft.com/office/drawing/2014/main" id="{A140E8D9-6F3E-67E1-9A44-F62D67E88EED}"/>
                  </a:ext>
                </a:extLst>
              </p:cNvPr>
              <p:cNvPicPr/>
              <p:nvPr/>
            </p:nvPicPr>
            <p:blipFill>
              <a:blip r:embed="rId4"/>
              <a:stretch>
                <a:fillRect/>
              </a:stretch>
            </p:blipFill>
            <p:spPr>
              <a:xfrm>
                <a:off x="1332511" y="4637293"/>
                <a:ext cx="935280" cy="245880"/>
              </a:xfrm>
              <a:prstGeom prst="rect">
                <a:avLst/>
              </a:prstGeom>
            </p:spPr>
          </p:pic>
        </mc:Fallback>
      </mc:AlternateContent>
    </p:spTree>
    <p:extLst>
      <p:ext uri="{BB962C8B-B14F-4D97-AF65-F5344CB8AC3E}">
        <p14:creationId xmlns:p14="http://schemas.microsoft.com/office/powerpoint/2010/main" val="587344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A268B-AD7F-79A1-0962-36B9E2E95B6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B6DC455-743A-CB01-0D7B-29D125A81F6B}"/>
              </a:ext>
            </a:extLst>
          </p:cNvPr>
          <p:cNvSpPr>
            <a:spLocks noGrp="1"/>
          </p:cNvSpPr>
          <p:nvPr>
            <p:ph type="body" sz="quarter" idx="12"/>
          </p:nvPr>
        </p:nvSpPr>
        <p:spPr>
          <a:xfrm>
            <a:off x="2732844" y="1019178"/>
            <a:ext cx="6726310" cy="617117"/>
          </a:xfrm>
        </p:spPr>
        <p:txBody>
          <a:bodyPr/>
          <a:lstStyle/>
          <a:p>
            <a:r>
              <a:rPr lang="en-US" dirty="0"/>
              <a:t>Submit or edit  Customer Invoice</a:t>
            </a:r>
          </a:p>
        </p:txBody>
      </p:sp>
      <p:sp>
        <p:nvSpPr>
          <p:cNvPr id="4" name="Slide Number Placeholder 3">
            <a:extLst>
              <a:ext uri="{FF2B5EF4-FFF2-40B4-BE49-F238E27FC236}">
                <a16:creationId xmlns:a16="http://schemas.microsoft.com/office/drawing/2014/main" id="{6B936C61-E399-F45F-13B8-7615D3D2BC4B}"/>
              </a:ext>
            </a:extLst>
          </p:cNvPr>
          <p:cNvSpPr>
            <a:spLocks noGrp="1"/>
          </p:cNvSpPr>
          <p:nvPr>
            <p:ph type="sldNum" sz="quarter" idx="13"/>
          </p:nvPr>
        </p:nvSpPr>
        <p:spPr/>
        <p:txBody>
          <a:bodyPr/>
          <a:lstStyle/>
          <a:p>
            <a:fld id="{8199E6F7-83EA-9647-BA4B-122413045F6F}" type="slidenum">
              <a:rPr lang="en-US" smtClean="0"/>
              <a:t>39</a:t>
            </a:fld>
            <a:endParaRPr lang="en-US"/>
          </a:p>
        </p:txBody>
      </p:sp>
      <p:sp>
        <p:nvSpPr>
          <p:cNvPr id="7" name="TextBox 6">
            <a:extLst>
              <a:ext uri="{FF2B5EF4-FFF2-40B4-BE49-F238E27FC236}">
                <a16:creationId xmlns:a16="http://schemas.microsoft.com/office/drawing/2014/main" id="{4D12BD1F-ED23-0718-AFC8-453849736B5C}"/>
              </a:ext>
            </a:extLst>
          </p:cNvPr>
          <p:cNvSpPr txBox="1"/>
          <p:nvPr/>
        </p:nvSpPr>
        <p:spPr>
          <a:xfrm>
            <a:off x="1968001" y="1685503"/>
            <a:ext cx="8255996" cy="830997"/>
          </a:xfrm>
          <a:prstGeom prst="rect">
            <a:avLst/>
          </a:prstGeom>
          <a:noFill/>
        </p:spPr>
        <p:txBody>
          <a:bodyPr wrap="square" rtlCol="0">
            <a:spAutoFit/>
          </a:bodyPr>
          <a:lstStyle/>
          <a:p>
            <a:r>
              <a:rPr lang="en-US" sz="2400" dirty="0"/>
              <a:t>On the left there is a drop-down menu next to Customer Invoice.</a:t>
            </a:r>
          </a:p>
          <a:p>
            <a:r>
              <a:rPr lang="en-US" sz="2400" dirty="0"/>
              <a:t>You can Edit or Submit from here.</a:t>
            </a:r>
          </a:p>
        </p:txBody>
      </p:sp>
      <p:pic>
        <p:nvPicPr>
          <p:cNvPr id="5" name="Picture 4">
            <a:extLst>
              <a:ext uri="{FF2B5EF4-FFF2-40B4-BE49-F238E27FC236}">
                <a16:creationId xmlns:a16="http://schemas.microsoft.com/office/drawing/2014/main" id="{E8DB83B0-1A6F-4394-A51C-5D30AE402FA0}"/>
              </a:ext>
            </a:extLst>
          </p:cNvPr>
          <p:cNvPicPr>
            <a:picLocks noChangeAspect="1"/>
          </p:cNvPicPr>
          <p:nvPr/>
        </p:nvPicPr>
        <p:blipFill>
          <a:blip r:embed="rId2"/>
          <a:stretch>
            <a:fillRect/>
          </a:stretch>
        </p:blipFill>
        <p:spPr>
          <a:xfrm>
            <a:off x="2639391" y="2889820"/>
            <a:ext cx="6913217" cy="2970969"/>
          </a:xfrm>
          <a:prstGeom prst="rect">
            <a:avLst/>
          </a:prstGeom>
        </p:spPr>
      </p:pic>
    </p:spTree>
    <p:extLst>
      <p:ext uri="{BB962C8B-B14F-4D97-AF65-F5344CB8AC3E}">
        <p14:creationId xmlns:p14="http://schemas.microsoft.com/office/powerpoint/2010/main" val="10780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9DC79-99B7-8B08-1F3A-215314C106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BBBF2F2-D473-77DA-5549-C98F1AD5CB8E}"/>
              </a:ext>
            </a:extLst>
          </p:cNvPr>
          <p:cNvSpPr>
            <a:spLocks noGrp="1"/>
          </p:cNvSpPr>
          <p:nvPr>
            <p:ph type="body" sz="quarter" idx="12"/>
          </p:nvPr>
        </p:nvSpPr>
        <p:spPr>
          <a:xfrm>
            <a:off x="1485901" y="3278323"/>
            <a:ext cx="7098262" cy="603563"/>
          </a:xfrm>
        </p:spPr>
        <p:txBody>
          <a:bodyPr/>
          <a:lstStyle/>
          <a:p>
            <a:r>
              <a:rPr lang="en-US" dirty="0"/>
              <a:t>Tasks and Requests</a:t>
            </a:r>
          </a:p>
        </p:txBody>
      </p:sp>
      <p:sp>
        <p:nvSpPr>
          <p:cNvPr id="4" name="Slide Number Placeholder 3">
            <a:extLst>
              <a:ext uri="{FF2B5EF4-FFF2-40B4-BE49-F238E27FC236}">
                <a16:creationId xmlns:a16="http://schemas.microsoft.com/office/drawing/2014/main" id="{E50D81AC-0161-2ED1-8262-023FC67B8FA1}"/>
              </a:ext>
            </a:extLst>
          </p:cNvPr>
          <p:cNvSpPr>
            <a:spLocks noGrp="1"/>
          </p:cNvSpPr>
          <p:nvPr>
            <p:ph type="sldNum" sz="quarter" idx="14"/>
          </p:nvPr>
        </p:nvSpPr>
        <p:spPr/>
        <p:txBody>
          <a:bodyPr/>
          <a:lstStyle/>
          <a:p>
            <a:fld id="{8199E6F7-83EA-9647-BA4B-122413045F6F}" type="slidenum">
              <a:rPr lang="en-US" smtClean="0"/>
              <a:t>4</a:t>
            </a:fld>
            <a:endParaRPr lang="en-US"/>
          </a:p>
        </p:txBody>
      </p:sp>
    </p:spTree>
    <p:extLst>
      <p:ext uri="{BB962C8B-B14F-4D97-AF65-F5344CB8AC3E}">
        <p14:creationId xmlns:p14="http://schemas.microsoft.com/office/powerpoint/2010/main" val="2983964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CB9DA-01EF-F4C4-5CC3-00D4F5B2A7B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F72EFEE-51D6-EDF4-6F7A-642ABBCF5989}"/>
              </a:ext>
            </a:extLst>
          </p:cNvPr>
          <p:cNvSpPr>
            <a:spLocks noGrp="1"/>
          </p:cNvSpPr>
          <p:nvPr>
            <p:ph type="body" sz="quarter" idx="12"/>
          </p:nvPr>
        </p:nvSpPr>
        <p:spPr>
          <a:xfrm>
            <a:off x="3848134" y="1240777"/>
            <a:ext cx="4495729" cy="492122"/>
          </a:xfrm>
        </p:spPr>
        <p:txBody>
          <a:bodyPr/>
          <a:lstStyle/>
          <a:p>
            <a:r>
              <a:rPr lang="en-US" dirty="0"/>
              <a:t>Edit Customer Invoice</a:t>
            </a:r>
          </a:p>
        </p:txBody>
      </p:sp>
      <p:sp>
        <p:nvSpPr>
          <p:cNvPr id="4" name="Slide Number Placeholder 3">
            <a:extLst>
              <a:ext uri="{FF2B5EF4-FFF2-40B4-BE49-F238E27FC236}">
                <a16:creationId xmlns:a16="http://schemas.microsoft.com/office/drawing/2014/main" id="{67EA0231-D528-ED38-0632-51828DA4A7CE}"/>
              </a:ext>
            </a:extLst>
          </p:cNvPr>
          <p:cNvSpPr>
            <a:spLocks noGrp="1"/>
          </p:cNvSpPr>
          <p:nvPr>
            <p:ph type="sldNum" sz="quarter" idx="13"/>
          </p:nvPr>
        </p:nvSpPr>
        <p:spPr/>
        <p:txBody>
          <a:bodyPr/>
          <a:lstStyle/>
          <a:p>
            <a:fld id="{8199E6F7-83EA-9647-BA4B-122413045F6F}" type="slidenum">
              <a:rPr lang="en-US" smtClean="0"/>
              <a:t>40</a:t>
            </a:fld>
            <a:endParaRPr lang="en-US"/>
          </a:p>
        </p:txBody>
      </p:sp>
      <p:sp>
        <p:nvSpPr>
          <p:cNvPr id="7" name="TextBox 6">
            <a:extLst>
              <a:ext uri="{FF2B5EF4-FFF2-40B4-BE49-F238E27FC236}">
                <a16:creationId xmlns:a16="http://schemas.microsoft.com/office/drawing/2014/main" id="{CDD5E22B-D24D-9879-DE97-214A6CF665FD}"/>
              </a:ext>
            </a:extLst>
          </p:cNvPr>
          <p:cNvSpPr txBox="1"/>
          <p:nvPr/>
        </p:nvSpPr>
        <p:spPr>
          <a:xfrm>
            <a:off x="3018577" y="1839566"/>
            <a:ext cx="6154842" cy="461665"/>
          </a:xfrm>
          <a:prstGeom prst="rect">
            <a:avLst/>
          </a:prstGeom>
          <a:noFill/>
        </p:spPr>
        <p:txBody>
          <a:bodyPr wrap="square" rtlCol="0">
            <a:spAutoFit/>
          </a:bodyPr>
          <a:lstStyle/>
          <a:p>
            <a:r>
              <a:rPr lang="en-US" sz="2400" dirty="0"/>
              <a:t>Allows you to make changes before you submit.</a:t>
            </a:r>
          </a:p>
        </p:txBody>
      </p:sp>
      <p:pic>
        <p:nvPicPr>
          <p:cNvPr id="6" name="Picture 5">
            <a:extLst>
              <a:ext uri="{FF2B5EF4-FFF2-40B4-BE49-F238E27FC236}">
                <a16:creationId xmlns:a16="http://schemas.microsoft.com/office/drawing/2014/main" id="{D1A16193-6F7F-3EAD-5987-8D61446FB3E0}"/>
              </a:ext>
            </a:extLst>
          </p:cNvPr>
          <p:cNvPicPr>
            <a:picLocks noChangeAspect="1"/>
          </p:cNvPicPr>
          <p:nvPr/>
        </p:nvPicPr>
        <p:blipFill>
          <a:blip r:embed="rId2"/>
          <a:stretch>
            <a:fillRect/>
          </a:stretch>
        </p:blipFill>
        <p:spPr>
          <a:xfrm>
            <a:off x="1866590" y="2478053"/>
            <a:ext cx="8458816" cy="3944357"/>
          </a:xfrm>
          <a:prstGeom prst="rect">
            <a:avLst/>
          </a:prstGeom>
        </p:spPr>
      </p:pic>
    </p:spTree>
    <p:extLst>
      <p:ext uri="{BB962C8B-B14F-4D97-AF65-F5344CB8AC3E}">
        <p14:creationId xmlns:p14="http://schemas.microsoft.com/office/powerpoint/2010/main" val="3622839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2DE41-6237-9320-7B8F-5A0121D8C2A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87890EC-3372-5B71-EF18-EE3B0EEBA5F8}"/>
              </a:ext>
            </a:extLst>
          </p:cNvPr>
          <p:cNvSpPr>
            <a:spLocks noGrp="1"/>
          </p:cNvSpPr>
          <p:nvPr>
            <p:ph type="body" sz="quarter" idx="12"/>
          </p:nvPr>
        </p:nvSpPr>
        <p:spPr>
          <a:xfrm>
            <a:off x="3848134" y="1019178"/>
            <a:ext cx="4891605" cy="694119"/>
          </a:xfrm>
        </p:spPr>
        <p:txBody>
          <a:bodyPr/>
          <a:lstStyle/>
          <a:p>
            <a:r>
              <a:rPr lang="en-US" dirty="0"/>
              <a:t>Submit Customer Invoice</a:t>
            </a:r>
          </a:p>
        </p:txBody>
      </p:sp>
      <p:sp>
        <p:nvSpPr>
          <p:cNvPr id="4" name="Slide Number Placeholder 3">
            <a:extLst>
              <a:ext uri="{FF2B5EF4-FFF2-40B4-BE49-F238E27FC236}">
                <a16:creationId xmlns:a16="http://schemas.microsoft.com/office/drawing/2014/main" id="{331EC737-577B-38C2-DC91-5C776052E7CA}"/>
              </a:ext>
            </a:extLst>
          </p:cNvPr>
          <p:cNvSpPr>
            <a:spLocks noGrp="1"/>
          </p:cNvSpPr>
          <p:nvPr>
            <p:ph type="sldNum" sz="quarter" idx="13"/>
          </p:nvPr>
        </p:nvSpPr>
        <p:spPr/>
        <p:txBody>
          <a:bodyPr/>
          <a:lstStyle/>
          <a:p>
            <a:fld id="{8199E6F7-83EA-9647-BA4B-122413045F6F}" type="slidenum">
              <a:rPr lang="en-US" smtClean="0"/>
              <a:t>41</a:t>
            </a:fld>
            <a:endParaRPr lang="en-US"/>
          </a:p>
        </p:txBody>
      </p:sp>
      <p:sp>
        <p:nvSpPr>
          <p:cNvPr id="7" name="TextBox 6">
            <a:extLst>
              <a:ext uri="{FF2B5EF4-FFF2-40B4-BE49-F238E27FC236}">
                <a16:creationId xmlns:a16="http://schemas.microsoft.com/office/drawing/2014/main" id="{19121D70-FE34-DAE7-F9DD-A2C0B23427C8}"/>
              </a:ext>
            </a:extLst>
          </p:cNvPr>
          <p:cNvSpPr txBox="1"/>
          <p:nvPr/>
        </p:nvSpPr>
        <p:spPr>
          <a:xfrm>
            <a:off x="3305512" y="1794070"/>
            <a:ext cx="5580976" cy="461665"/>
          </a:xfrm>
          <a:prstGeom prst="rect">
            <a:avLst/>
          </a:prstGeom>
          <a:noFill/>
        </p:spPr>
        <p:txBody>
          <a:bodyPr wrap="square" rtlCol="0">
            <a:spAutoFit/>
          </a:bodyPr>
          <a:lstStyle/>
          <a:p>
            <a:r>
              <a:rPr lang="en-US" sz="2400" dirty="0"/>
              <a:t>Allows you to view the invoice and submit.</a:t>
            </a:r>
          </a:p>
        </p:txBody>
      </p:sp>
      <p:pic>
        <p:nvPicPr>
          <p:cNvPr id="5" name="Picture 4">
            <a:extLst>
              <a:ext uri="{FF2B5EF4-FFF2-40B4-BE49-F238E27FC236}">
                <a16:creationId xmlns:a16="http://schemas.microsoft.com/office/drawing/2014/main" id="{1AC9CC4D-1FBD-0FAB-19DC-2E2B6DD83CC1}"/>
              </a:ext>
            </a:extLst>
          </p:cNvPr>
          <p:cNvPicPr>
            <a:picLocks noChangeAspect="1"/>
          </p:cNvPicPr>
          <p:nvPr/>
        </p:nvPicPr>
        <p:blipFill>
          <a:blip r:embed="rId2"/>
          <a:stretch>
            <a:fillRect/>
          </a:stretch>
        </p:blipFill>
        <p:spPr>
          <a:xfrm>
            <a:off x="2339973" y="2604675"/>
            <a:ext cx="7437120" cy="3661351"/>
          </a:xfrm>
          <a:prstGeom prst="rect">
            <a:avLst/>
          </a:prstGeom>
        </p:spPr>
      </p:pic>
    </p:spTree>
    <p:extLst>
      <p:ext uri="{BB962C8B-B14F-4D97-AF65-F5344CB8AC3E}">
        <p14:creationId xmlns:p14="http://schemas.microsoft.com/office/powerpoint/2010/main" val="121699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5C085-62DB-8F19-33BE-10C602B17C9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0877CCA-F5A0-9D18-EFD6-B2EF262520C1}"/>
              </a:ext>
            </a:extLst>
          </p:cNvPr>
          <p:cNvSpPr>
            <a:spLocks noGrp="1"/>
          </p:cNvSpPr>
          <p:nvPr>
            <p:ph type="body" sz="quarter" idx="12"/>
          </p:nvPr>
        </p:nvSpPr>
        <p:spPr>
          <a:xfrm>
            <a:off x="3848134" y="1120176"/>
            <a:ext cx="4891605" cy="492122"/>
          </a:xfrm>
        </p:spPr>
        <p:txBody>
          <a:bodyPr/>
          <a:lstStyle/>
          <a:p>
            <a:r>
              <a:rPr lang="en-US" dirty="0"/>
              <a:t>Customer Invoice Task</a:t>
            </a:r>
          </a:p>
        </p:txBody>
      </p:sp>
      <p:sp>
        <p:nvSpPr>
          <p:cNvPr id="4" name="Slide Number Placeholder 3">
            <a:extLst>
              <a:ext uri="{FF2B5EF4-FFF2-40B4-BE49-F238E27FC236}">
                <a16:creationId xmlns:a16="http://schemas.microsoft.com/office/drawing/2014/main" id="{CA034C84-0ED2-6EAE-CFD7-733EF58C024B}"/>
              </a:ext>
            </a:extLst>
          </p:cNvPr>
          <p:cNvSpPr>
            <a:spLocks noGrp="1"/>
          </p:cNvSpPr>
          <p:nvPr>
            <p:ph type="sldNum" sz="quarter" idx="13"/>
          </p:nvPr>
        </p:nvSpPr>
        <p:spPr/>
        <p:txBody>
          <a:bodyPr/>
          <a:lstStyle/>
          <a:p>
            <a:fld id="{8199E6F7-83EA-9647-BA4B-122413045F6F}" type="slidenum">
              <a:rPr lang="en-US" smtClean="0"/>
              <a:t>42</a:t>
            </a:fld>
            <a:endParaRPr lang="en-US"/>
          </a:p>
        </p:txBody>
      </p:sp>
      <p:sp>
        <p:nvSpPr>
          <p:cNvPr id="7" name="TextBox 6">
            <a:extLst>
              <a:ext uri="{FF2B5EF4-FFF2-40B4-BE49-F238E27FC236}">
                <a16:creationId xmlns:a16="http://schemas.microsoft.com/office/drawing/2014/main" id="{87E6A877-DCA5-407B-B40F-1FB7F5596A65}"/>
              </a:ext>
            </a:extLst>
          </p:cNvPr>
          <p:cNvSpPr txBox="1"/>
          <p:nvPr/>
        </p:nvSpPr>
        <p:spPr>
          <a:xfrm>
            <a:off x="2792363" y="1797841"/>
            <a:ext cx="7003146" cy="461665"/>
          </a:xfrm>
          <a:prstGeom prst="rect">
            <a:avLst/>
          </a:prstGeom>
          <a:noFill/>
        </p:spPr>
        <p:txBody>
          <a:bodyPr wrap="square" rtlCol="0">
            <a:spAutoFit/>
          </a:bodyPr>
          <a:lstStyle/>
          <a:p>
            <a:r>
              <a:rPr lang="en-US" sz="2400" dirty="0"/>
              <a:t>You will find a task in your archives for the submission.</a:t>
            </a:r>
          </a:p>
        </p:txBody>
      </p:sp>
      <p:pic>
        <p:nvPicPr>
          <p:cNvPr id="6" name="Picture 5">
            <a:extLst>
              <a:ext uri="{FF2B5EF4-FFF2-40B4-BE49-F238E27FC236}">
                <a16:creationId xmlns:a16="http://schemas.microsoft.com/office/drawing/2014/main" id="{46CE66F4-0883-4F4C-59F2-70FD80512683}"/>
              </a:ext>
            </a:extLst>
          </p:cNvPr>
          <p:cNvPicPr>
            <a:picLocks noChangeAspect="1"/>
          </p:cNvPicPr>
          <p:nvPr/>
        </p:nvPicPr>
        <p:blipFill>
          <a:blip r:embed="rId2"/>
          <a:stretch>
            <a:fillRect/>
          </a:stretch>
        </p:blipFill>
        <p:spPr>
          <a:xfrm>
            <a:off x="2458268" y="3126494"/>
            <a:ext cx="7671335" cy="2293676"/>
          </a:xfrm>
          <a:prstGeom prst="rect">
            <a:avLst/>
          </a:prstGeom>
        </p:spPr>
      </p:pic>
    </p:spTree>
    <p:extLst>
      <p:ext uri="{BB962C8B-B14F-4D97-AF65-F5344CB8AC3E}">
        <p14:creationId xmlns:p14="http://schemas.microsoft.com/office/powerpoint/2010/main" val="107196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21B2E-C837-755B-805D-574746BA80A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F9BCD0B-F204-DC74-0318-335BC77C5B0D}"/>
              </a:ext>
            </a:extLst>
          </p:cNvPr>
          <p:cNvSpPr>
            <a:spLocks noGrp="1"/>
          </p:cNvSpPr>
          <p:nvPr>
            <p:ph type="body" sz="quarter" idx="12"/>
          </p:nvPr>
        </p:nvSpPr>
        <p:spPr>
          <a:xfrm>
            <a:off x="3848135" y="1120176"/>
            <a:ext cx="4641348" cy="492122"/>
          </a:xfrm>
        </p:spPr>
        <p:txBody>
          <a:bodyPr/>
          <a:lstStyle/>
          <a:p>
            <a:r>
              <a:rPr lang="en-US" dirty="0"/>
              <a:t>View Customer Invoice</a:t>
            </a:r>
          </a:p>
        </p:txBody>
      </p:sp>
      <p:sp>
        <p:nvSpPr>
          <p:cNvPr id="4" name="Slide Number Placeholder 3">
            <a:extLst>
              <a:ext uri="{FF2B5EF4-FFF2-40B4-BE49-F238E27FC236}">
                <a16:creationId xmlns:a16="http://schemas.microsoft.com/office/drawing/2014/main" id="{7FEAE83C-1DF9-9ABB-27B7-45E5E436E88B}"/>
              </a:ext>
            </a:extLst>
          </p:cNvPr>
          <p:cNvSpPr>
            <a:spLocks noGrp="1"/>
          </p:cNvSpPr>
          <p:nvPr>
            <p:ph type="sldNum" sz="quarter" idx="13"/>
          </p:nvPr>
        </p:nvSpPr>
        <p:spPr/>
        <p:txBody>
          <a:bodyPr/>
          <a:lstStyle/>
          <a:p>
            <a:fld id="{8199E6F7-83EA-9647-BA4B-122413045F6F}" type="slidenum">
              <a:rPr lang="en-US" smtClean="0"/>
              <a:t>43</a:t>
            </a:fld>
            <a:endParaRPr lang="en-US"/>
          </a:p>
        </p:txBody>
      </p:sp>
      <p:sp>
        <p:nvSpPr>
          <p:cNvPr id="7" name="TextBox 6">
            <a:extLst>
              <a:ext uri="{FF2B5EF4-FFF2-40B4-BE49-F238E27FC236}">
                <a16:creationId xmlns:a16="http://schemas.microsoft.com/office/drawing/2014/main" id="{2C4F163E-22B6-C23F-D465-6A9DACF0AFD9}"/>
              </a:ext>
            </a:extLst>
          </p:cNvPr>
          <p:cNvSpPr txBox="1"/>
          <p:nvPr/>
        </p:nvSpPr>
        <p:spPr>
          <a:xfrm>
            <a:off x="2792363" y="1797841"/>
            <a:ext cx="7054281" cy="830997"/>
          </a:xfrm>
          <a:prstGeom prst="rect">
            <a:avLst/>
          </a:prstGeom>
          <a:noFill/>
        </p:spPr>
        <p:txBody>
          <a:bodyPr wrap="square" rtlCol="0">
            <a:spAutoFit/>
          </a:bodyPr>
          <a:lstStyle/>
          <a:p>
            <a:r>
              <a:rPr lang="en-US" sz="2400" dirty="0"/>
              <a:t>To see the invoice the customer receives.</a:t>
            </a:r>
          </a:p>
          <a:p>
            <a:r>
              <a:rPr lang="en-US" sz="2400" dirty="0"/>
              <a:t>Click the three dots next to the </a:t>
            </a:r>
            <a:r>
              <a:rPr lang="en-US" sz="2400" b="1" dirty="0"/>
              <a:t>For Customer Invoice #</a:t>
            </a:r>
          </a:p>
        </p:txBody>
      </p:sp>
      <p:pic>
        <p:nvPicPr>
          <p:cNvPr id="6" name="Picture 5">
            <a:extLst>
              <a:ext uri="{FF2B5EF4-FFF2-40B4-BE49-F238E27FC236}">
                <a16:creationId xmlns:a16="http://schemas.microsoft.com/office/drawing/2014/main" id="{7EC2B059-A72B-F233-EF47-5FB302EBDB27}"/>
              </a:ext>
            </a:extLst>
          </p:cNvPr>
          <p:cNvPicPr>
            <a:picLocks noChangeAspect="1"/>
          </p:cNvPicPr>
          <p:nvPr/>
        </p:nvPicPr>
        <p:blipFill>
          <a:blip r:embed="rId2"/>
          <a:stretch>
            <a:fillRect/>
          </a:stretch>
        </p:blipFill>
        <p:spPr>
          <a:xfrm>
            <a:off x="2458268" y="3126494"/>
            <a:ext cx="7671335" cy="2293676"/>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B17AF2D-EAB0-5AEF-05B3-1BCCEA6CE018}"/>
                  </a:ext>
                </a:extLst>
              </p14:cNvPr>
              <p14:cNvContentPartPr/>
              <p14:nvPr/>
            </p14:nvContentPartPr>
            <p14:xfrm>
              <a:off x="7816566" y="4350581"/>
              <a:ext cx="432360" cy="360"/>
            </p14:xfrm>
          </p:contentPart>
        </mc:Choice>
        <mc:Fallback xmlns="">
          <p:pic>
            <p:nvPicPr>
              <p:cNvPr id="2" name="Ink 1">
                <a:extLst>
                  <a:ext uri="{FF2B5EF4-FFF2-40B4-BE49-F238E27FC236}">
                    <a16:creationId xmlns:a16="http://schemas.microsoft.com/office/drawing/2014/main" id="{FB17AF2D-EAB0-5AEF-05B3-1BCCEA6CE018}"/>
                  </a:ext>
                </a:extLst>
              </p:cNvPr>
              <p:cNvPicPr/>
              <p:nvPr/>
            </p:nvPicPr>
            <p:blipFill>
              <a:blip r:embed="rId4"/>
              <a:stretch>
                <a:fillRect/>
              </a:stretch>
            </p:blipFill>
            <p:spPr>
              <a:xfrm>
                <a:off x="7762566" y="4242581"/>
                <a:ext cx="540000" cy="216000"/>
              </a:xfrm>
              <a:prstGeom prst="rect">
                <a:avLst/>
              </a:prstGeom>
            </p:spPr>
          </p:pic>
        </mc:Fallback>
      </mc:AlternateContent>
    </p:spTree>
    <p:extLst>
      <p:ext uri="{BB962C8B-B14F-4D97-AF65-F5344CB8AC3E}">
        <p14:creationId xmlns:p14="http://schemas.microsoft.com/office/powerpoint/2010/main" val="3663990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1707F-FE82-1925-6CA9-0AD0D81E3A2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0DC5EE7-C05C-41F9-9D27-1BFCB7B97E5F}"/>
              </a:ext>
            </a:extLst>
          </p:cNvPr>
          <p:cNvSpPr>
            <a:spLocks noGrp="1"/>
          </p:cNvSpPr>
          <p:nvPr>
            <p:ph type="body" sz="quarter" idx="12"/>
          </p:nvPr>
        </p:nvSpPr>
        <p:spPr>
          <a:xfrm>
            <a:off x="3848135" y="1120176"/>
            <a:ext cx="4641348" cy="492122"/>
          </a:xfrm>
        </p:spPr>
        <p:txBody>
          <a:bodyPr/>
          <a:lstStyle/>
          <a:p>
            <a:r>
              <a:rPr lang="en-US" dirty="0"/>
              <a:t>View Customer Invoice</a:t>
            </a:r>
          </a:p>
        </p:txBody>
      </p:sp>
      <p:sp>
        <p:nvSpPr>
          <p:cNvPr id="4" name="Slide Number Placeholder 3">
            <a:extLst>
              <a:ext uri="{FF2B5EF4-FFF2-40B4-BE49-F238E27FC236}">
                <a16:creationId xmlns:a16="http://schemas.microsoft.com/office/drawing/2014/main" id="{23878B98-C628-3ECD-E84C-25E5424A20D2}"/>
              </a:ext>
            </a:extLst>
          </p:cNvPr>
          <p:cNvSpPr>
            <a:spLocks noGrp="1"/>
          </p:cNvSpPr>
          <p:nvPr>
            <p:ph type="sldNum" sz="quarter" idx="13"/>
          </p:nvPr>
        </p:nvSpPr>
        <p:spPr/>
        <p:txBody>
          <a:bodyPr/>
          <a:lstStyle/>
          <a:p>
            <a:fld id="{8199E6F7-83EA-9647-BA4B-122413045F6F}" type="slidenum">
              <a:rPr lang="en-US" smtClean="0"/>
              <a:t>44</a:t>
            </a:fld>
            <a:endParaRPr lang="en-US"/>
          </a:p>
        </p:txBody>
      </p:sp>
      <p:sp>
        <p:nvSpPr>
          <p:cNvPr id="7" name="TextBox 6">
            <a:extLst>
              <a:ext uri="{FF2B5EF4-FFF2-40B4-BE49-F238E27FC236}">
                <a16:creationId xmlns:a16="http://schemas.microsoft.com/office/drawing/2014/main" id="{81A4BF3A-7AC0-A97C-F352-4D135E837235}"/>
              </a:ext>
            </a:extLst>
          </p:cNvPr>
          <p:cNvSpPr txBox="1"/>
          <p:nvPr/>
        </p:nvSpPr>
        <p:spPr>
          <a:xfrm>
            <a:off x="1309036" y="1797841"/>
            <a:ext cx="9885145"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From the pop-up window hover on the drop-down arrow next to Customer Invoice on the let side. </a:t>
            </a:r>
          </a:p>
          <a:p>
            <a:pPr marL="342900" indent="-342900">
              <a:buFont typeface="Arial" panose="020B0604020202020204" pitchFamily="34" charset="0"/>
              <a:buChar char="•"/>
            </a:pPr>
            <a:r>
              <a:rPr lang="en-US" sz="2400" dirty="0"/>
              <a:t>Chose Print Customer Invoice at the bottom of the list.</a:t>
            </a:r>
          </a:p>
        </p:txBody>
      </p:sp>
      <p:pic>
        <p:nvPicPr>
          <p:cNvPr id="6" name="Picture 5">
            <a:extLst>
              <a:ext uri="{FF2B5EF4-FFF2-40B4-BE49-F238E27FC236}">
                <a16:creationId xmlns:a16="http://schemas.microsoft.com/office/drawing/2014/main" id="{57EE5BF3-9183-31DE-AF23-591AF82EBEAE}"/>
              </a:ext>
            </a:extLst>
          </p:cNvPr>
          <p:cNvPicPr>
            <a:picLocks noChangeAspect="1"/>
          </p:cNvPicPr>
          <p:nvPr/>
        </p:nvPicPr>
        <p:blipFill>
          <a:blip r:embed="rId2"/>
          <a:stretch>
            <a:fillRect/>
          </a:stretch>
        </p:blipFill>
        <p:spPr>
          <a:xfrm>
            <a:off x="2458268" y="3126494"/>
            <a:ext cx="7671335" cy="2293676"/>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3DD6118-7864-A50F-2A14-41EBAC915A52}"/>
                  </a:ext>
                </a:extLst>
              </p14:cNvPr>
              <p14:cNvContentPartPr/>
              <p14:nvPr/>
            </p14:nvContentPartPr>
            <p14:xfrm>
              <a:off x="7816566" y="4350581"/>
              <a:ext cx="432360" cy="360"/>
            </p14:xfrm>
          </p:contentPart>
        </mc:Choice>
        <mc:Fallback xmlns="">
          <p:pic>
            <p:nvPicPr>
              <p:cNvPr id="2" name="Ink 1">
                <a:extLst>
                  <a:ext uri="{FF2B5EF4-FFF2-40B4-BE49-F238E27FC236}">
                    <a16:creationId xmlns:a16="http://schemas.microsoft.com/office/drawing/2014/main" id="{73DD6118-7864-A50F-2A14-41EBAC915A52}"/>
                  </a:ext>
                </a:extLst>
              </p:cNvPr>
              <p:cNvPicPr/>
              <p:nvPr/>
            </p:nvPicPr>
            <p:blipFill>
              <a:blip r:embed="rId4"/>
              <a:stretch>
                <a:fillRect/>
              </a:stretch>
            </p:blipFill>
            <p:spPr>
              <a:xfrm>
                <a:off x="7762566" y="4242581"/>
                <a:ext cx="540000" cy="216000"/>
              </a:xfrm>
              <a:prstGeom prst="rect">
                <a:avLst/>
              </a:prstGeom>
            </p:spPr>
          </p:pic>
        </mc:Fallback>
      </mc:AlternateContent>
    </p:spTree>
    <p:extLst>
      <p:ext uri="{BB962C8B-B14F-4D97-AF65-F5344CB8AC3E}">
        <p14:creationId xmlns:p14="http://schemas.microsoft.com/office/powerpoint/2010/main" val="2483982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B9BA6-DF9F-D28D-BB8A-9748D8408CB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11E7725-FC31-E1DB-CF74-216A7959A814}"/>
              </a:ext>
            </a:extLst>
          </p:cNvPr>
          <p:cNvSpPr>
            <a:spLocks noGrp="1"/>
          </p:cNvSpPr>
          <p:nvPr>
            <p:ph type="body" sz="quarter" idx="12"/>
          </p:nvPr>
        </p:nvSpPr>
        <p:spPr>
          <a:xfrm>
            <a:off x="3848135" y="1120176"/>
            <a:ext cx="4641348" cy="492122"/>
          </a:xfrm>
        </p:spPr>
        <p:txBody>
          <a:bodyPr/>
          <a:lstStyle/>
          <a:p>
            <a:r>
              <a:rPr lang="en-US" dirty="0"/>
              <a:t>View Customer Invoice</a:t>
            </a:r>
          </a:p>
        </p:txBody>
      </p:sp>
      <p:sp>
        <p:nvSpPr>
          <p:cNvPr id="4" name="Slide Number Placeholder 3">
            <a:extLst>
              <a:ext uri="{FF2B5EF4-FFF2-40B4-BE49-F238E27FC236}">
                <a16:creationId xmlns:a16="http://schemas.microsoft.com/office/drawing/2014/main" id="{9EACD89C-8107-AC9A-441D-DAE7926744F2}"/>
              </a:ext>
            </a:extLst>
          </p:cNvPr>
          <p:cNvSpPr>
            <a:spLocks noGrp="1"/>
          </p:cNvSpPr>
          <p:nvPr>
            <p:ph type="sldNum" sz="quarter" idx="13"/>
          </p:nvPr>
        </p:nvSpPr>
        <p:spPr/>
        <p:txBody>
          <a:bodyPr/>
          <a:lstStyle/>
          <a:p>
            <a:fld id="{8199E6F7-83EA-9647-BA4B-122413045F6F}" type="slidenum">
              <a:rPr lang="en-US" smtClean="0"/>
              <a:t>45</a:t>
            </a:fld>
            <a:endParaRPr lang="en-US"/>
          </a:p>
        </p:txBody>
      </p:sp>
      <p:sp>
        <p:nvSpPr>
          <p:cNvPr id="7" name="TextBox 6">
            <a:extLst>
              <a:ext uri="{FF2B5EF4-FFF2-40B4-BE49-F238E27FC236}">
                <a16:creationId xmlns:a16="http://schemas.microsoft.com/office/drawing/2014/main" id="{B4A4FD1F-3B89-C275-1616-D4AA823D8B56}"/>
              </a:ext>
            </a:extLst>
          </p:cNvPr>
          <p:cNvSpPr txBox="1"/>
          <p:nvPr/>
        </p:nvSpPr>
        <p:spPr>
          <a:xfrm>
            <a:off x="2731970" y="1932594"/>
            <a:ext cx="672805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You can refresh this page until it is complete.</a:t>
            </a:r>
          </a:p>
          <a:p>
            <a:pPr marL="342900" indent="-342900">
              <a:buFont typeface="Arial" panose="020B0604020202020204" pitchFamily="34" charset="0"/>
              <a:buChar char="•"/>
            </a:pPr>
            <a:r>
              <a:rPr lang="en-US" sz="2400" dirty="0"/>
              <a:t>You will then see a download of the invoice itself.</a:t>
            </a:r>
          </a:p>
        </p:txBody>
      </p:sp>
      <p:pic>
        <p:nvPicPr>
          <p:cNvPr id="8" name="Picture 7">
            <a:extLst>
              <a:ext uri="{FF2B5EF4-FFF2-40B4-BE49-F238E27FC236}">
                <a16:creationId xmlns:a16="http://schemas.microsoft.com/office/drawing/2014/main" id="{C9E430B7-5E63-9242-0A39-6D3BEDBCD845}"/>
              </a:ext>
            </a:extLst>
          </p:cNvPr>
          <p:cNvPicPr>
            <a:picLocks noChangeAspect="1"/>
          </p:cNvPicPr>
          <p:nvPr/>
        </p:nvPicPr>
        <p:blipFill>
          <a:blip r:embed="rId3"/>
          <a:stretch>
            <a:fillRect/>
          </a:stretch>
        </p:blipFill>
        <p:spPr>
          <a:xfrm>
            <a:off x="3033379" y="3282962"/>
            <a:ext cx="6270859" cy="2586552"/>
          </a:xfrm>
          <a:prstGeom prst="rect">
            <a:avLst/>
          </a:prstGeom>
        </p:spPr>
      </p:pic>
    </p:spTree>
    <p:extLst>
      <p:ext uri="{BB962C8B-B14F-4D97-AF65-F5344CB8AC3E}">
        <p14:creationId xmlns:p14="http://schemas.microsoft.com/office/powerpoint/2010/main" val="297039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9BD74-4048-DEA2-3C25-F1EACFD5396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D8966B5-056D-4736-8249-D40D141C6D91}"/>
              </a:ext>
            </a:extLst>
          </p:cNvPr>
          <p:cNvSpPr>
            <a:spLocks noGrp="1"/>
          </p:cNvSpPr>
          <p:nvPr>
            <p:ph type="body" sz="quarter" idx="12"/>
          </p:nvPr>
        </p:nvSpPr>
        <p:spPr>
          <a:xfrm>
            <a:off x="1485900" y="2828836"/>
            <a:ext cx="6820702" cy="600164"/>
          </a:xfrm>
        </p:spPr>
        <p:txBody>
          <a:bodyPr/>
          <a:lstStyle/>
          <a:p>
            <a:r>
              <a:rPr lang="en-US" dirty="0"/>
              <a:t>Questions and Discussion</a:t>
            </a:r>
          </a:p>
        </p:txBody>
      </p:sp>
      <p:sp>
        <p:nvSpPr>
          <p:cNvPr id="4" name="Slide Number Placeholder 3">
            <a:extLst>
              <a:ext uri="{FF2B5EF4-FFF2-40B4-BE49-F238E27FC236}">
                <a16:creationId xmlns:a16="http://schemas.microsoft.com/office/drawing/2014/main" id="{CB60E036-4266-76E4-32A4-DE82E8B3D6B5}"/>
              </a:ext>
            </a:extLst>
          </p:cNvPr>
          <p:cNvSpPr>
            <a:spLocks noGrp="1"/>
          </p:cNvSpPr>
          <p:nvPr>
            <p:ph type="sldNum" sz="quarter" idx="14"/>
          </p:nvPr>
        </p:nvSpPr>
        <p:spPr/>
        <p:txBody>
          <a:bodyPr/>
          <a:lstStyle/>
          <a:p>
            <a:fld id="{8199E6F7-83EA-9647-BA4B-122413045F6F}" type="slidenum">
              <a:rPr lang="en-US" smtClean="0"/>
              <a:t>46</a:t>
            </a:fld>
            <a:endParaRPr lang="en-US"/>
          </a:p>
        </p:txBody>
      </p:sp>
    </p:spTree>
    <p:extLst>
      <p:ext uri="{BB962C8B-B14F-4D97-AF65-F5344CB8AC3E}">
        <p14:creationId xmlns:p14="http://schemas.microsoft.com/office/powerpoint/2010/main" val="224511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79DFD-BF1C-C9FD-A5F6-9093D415465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0A69F20-2DE5-C0AD-457F-47C578C867B6}"/>
              </a:ext>
            </a:extLst>
          </p:cNvPr>
          <p:cNvSpPr>
            <a:spLocks noGrp="1"/>
          </p:cNvSpPr>
          <p:nvPr>
            <p:ph type="body" sz="quarter" idx="12"/>
          </p:nvPr>
        </p:nvSpPr>
        <p:spPr>
          <a:xfrm>
            <a:off x="2314805" y="1095217"/>
            <a:ext cx="7562389" cy="935321"/>
          </a:xfrm>
        </p:spPr>
        <p:txBody>
          <a:bodyPr/>
          <a:lstStyle/>
          <a:p>
            <a:r>
              <a:rPr lang="en-US" dirty="0"/>
              <a:t>Tasks for External Customer Accounts</a:t>
            </a:r>
          </a:p>
        </p:txBody>
      </p:sp>
      <p:sp>
        <p:nvSpPr>
          <p:cNvPr id="4" name="Slide Number Placeholder 3">
            <a:extLst>
              <a:ext uri="{FF2B5EF4-FFF2-40B4-BE49-F238E27FC236}">
                <a16:creationId xmlns:a16="http://schemas.microsoft.com/office/drawing/2014/main" id="{B704492D-E5D6-D1D7-7558-0CBC695C617D}"/>
              </a:ext>
            </a:extLst>
          </p:cNvPr>
          <p:cNvSpPr>
            <a:spLocks noGrp="1"/>
          </p:cNvSpPr>
          <p:nvPr>
            <p:ph type="sldNum" sz="quarter" idx="13"/>
          </p:nvPr>
        </p:nvSpPr>
        <p:spPr/>
        <p:txBody>
          <a:bodyPr/>
          <a:lstStyle/>
          <a:p>
            <a:fld id="{8199E6F7-83EA-9647-BA4B-122413045F6F}" type="slidenum">
              <a:rPr lang="en-US" smtClean="0"/>
              <a:t>5</a:t>
            </a:fld>
            <a:endParaRPr lang="en-US"/>
          </a:p>
        </p:txBody>
      </p:sp>
      <p:sp>
        <p:nvSpPr>
          <p:cNvPr id="2" name="TextBox 1">
            <a:extLst>
              <a:ext uri="{FF2B5EF4-FFF2-40B4-BE49-F238E27FC236}">
                <a16:creationId xmlns:a16="http://schemas.microsoft.com/office/drawing/2014/main" id="{C8AD6F28-500D-EC1F-EAD5-8D3987D7E841}"/>
              </a:ext>
            </a:extLst>
          </p:cNvPr>
          <p:cNvSpPr txBox="1"/>
          <p:nvPr/>
        </p:nvSpPr>
        <p:spPr>
          <a:xfrm>
            <a:off x="1894112" y="2314798"/>
            <a:ext cx="8674427" cy="2616101"/>
          </a:xfrm>
          <a:prstGeom prst="rect">
            <a:avLst/>
          </a:prstGeom>
          <a:noFill/>
        </p:spPr>
        <p:txBody>
          <a:bodyPr wrap="square" rtlCol="0">
            <a:spAutoFit/>
          </a:bodyPr>
          <a:lstStyle/>
          <a:p>
            <a:pPr marL="285750" indent="-285750">
              <a:buFont typeface="Arial" panose="020B0604020202020204" pitchFamily="34" charset="0"/>
              <a:buChar char="•"/>
            </a:pPr>
            <a:r>
              <a:rPr lang="en-US" sz="2400" dirty="0"/>
              <a:t>Create Customer</a:t>
            </a:r>
          </a:p>
          <a:p>
            <a:pPr marL="285750" indent="-285750">
              <a:buFont typeface="Arial" panose="020B0604020202020204" pitchFamily="34" charset="0"/>
              <a:buChar char="•"/>
            </a:pPr>
            <a:r>
              <a:rPr lang="en-US" sz="2400" dirty="0"/>
              <a:t>Create Customer Invoices for Company</a:t>
            </a:r>
          </a:p>
          <a:p>
            <a:pPr marL="288925" indent="-288925">
              <a:buFont typeface="Arial" panose="020B0604020202020204" pitchFamily="34" charset="0"/>
              <a:buChar char="•"/>
            </a:pPr>
            <a:r>
              <a:rPr lang="en-US" sz="2400" dirty="0"/>
              <a:t>Find Customer invoices for Company </a:t>
            </a:r>
            <a:r>
              <a:rPr lang="en-US" sz="2000" dirty="0"/>
              <a:t>and navigate to the three dots to </a:t>
            </a:r>
            <a:r>
              <a:rPr lang="en-US" sz="2000" u="sng" dirty="0"/>
              <a:t>Create Adjustment</a:t>
            </a:r>
            <a:r>
              <a:rPr lang="en-US" sz="2000" dirty="0"/>
              <a:t> </a:t>
            </a:r>
            <a:r>
              <a:rPr lang="en-US" sz="2400" dirty="0"/>
              <a:t>or</a:t>
            </a:r>
            <a:r>
              <a:rPr lang="en-US" sz="2000" dirty="0"/>
              <a:t> Create Customer Invoice Adjustment </a:t>
            </a:r>
          </a:p>
          <a:p>
            <a:pPr marL="285750" indent="-285750">
              <a:buFont typeface="Arial" panose="020B0604020202020204" pitchFamily="34" charset="0"/>
              <a:buChar char="•"/>
            </a:pPr>
            <a:r>
              <a:rPr lang="en-US" sz="2400" dirty="0"/>
              <a:t>Find Customer invoices for Company </a:t>
            </a:r>
            <a:r>
              <a:rPr lang="en-US" sz="2000" dirty="0"/>
              <a:t>and navigate to the three dots to </a:t>
            </a:r>
            <a:r>
              <a:rPr lang="en-US" sz="2000" u="sng" dirty="0"/>
              <a:t>Create credit and Rebill</a:t>
            </a:r>
            <a:endParaRPr lang="en-US" sz="2400" u="sng" dirty="0"/>
          </a:p>
          <a:p>
            <a:pPr marL="285750" indent="-285750">
              <a:buFont typeface="Arial" panose="020B0604020202020204" pitchFamily="34" charset="0"/>
              <a:buChar char="•"/>
            </a:pPr>
            <a:r>
              <a:rPr lang="en-US" sz="2400" dirty="0"/>
              <a:t>Write Off Customer Invoice</a:t>
            </a:r>
          </a:p>
        </p:txBody>
      </p:sp>
    </p:spTree>
    <p:extLst>
      <p:ext uri="{BB962C8B-B14F-4D97-AF65-F5344CB8AC3E}">
        <p14:creationId xmlns:p14="http://schemas.microsoft.com/office/powerpoint/2010/main" val="188969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2E982-8276-7618-2F48-3C907828A37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1DF1534-5A28-A1E2-08B2-20EEFA7539C1}"/>
              </a:ext>
            </a:extLst>
          </p:cNvPr>
          <p:cNvSpPr>
            <a:spLocks noGrp="1"/>
          </p:cNvSpPr>
          <p:nvPr>
            <p:ph type="body" sz="quarter" idx="12"/>
          </p:nvPr>
        </p:nvSpPr>
        <p:spPr>
          <a:xfrm>
            <a:off x="2817571" y="1357668"/>
            <a:ext cx="6556854" cy="1063561"/>
          </a:xfrm>
        </p:spPr>
        <p:txBody>
          <a:bodyPr/>
          <a:lstStyle/>
          <a:p>
            <a:pPr algn="ctr"/>
            <a:r>
              <a:rPr lang="en-US" u="sng" dirty="0"/>
              <a:t>Create Requests </a:t>
            </a:r>
          </a:p>
          <a:p>
            <a:pPr algn="ctr"/>
            <a:r>
              <a:rPr lang="en-US" dirty="0"/>
              <a:t>for External Customers Accounts</a:t>
            </a:r>
          </a:p>
        </p:txBody>
      </p:sp>
      <p:sp>
        <p:nvSpPr>
          <p:cNvPr id="4" name="Slide Number Placeholder 3">
            <a:extLst>
              <a:ext uri="{FF2B5EF4-FFF2-40B4-BE49-F238E27FC236}">
                <a16:creationId xmlns:a16="http://schemas.microsoft.com/office/drawing/2014/main" id="{4B082526-F101-C312-79B3-2C622F3C7707}"/>
              </a:ext>
            </a:extLst>
          </p:cNvPr>
          <p:cNvSpPr>
            <a:spLocks noGrp="1"/>
          </p:cNvSpPr>
          <p:nvPr>
            <p:ph type="sldNum" sz="quarter" idx="13"/>
          </p:nvPr>
        </p:nvSpPr>
        <p:spPr/>
        <p:txBody>
          <a:bodyPr/>
          <a:lstStyle/>
          <a:p>
            <a:fld id="{8199E6F7-83EA-9647-BA4B-122413045F6F}" type="slidenum">
              <a:rPr lang="en-US" smtClean="0"/>
              <a:t>6</a:t>
            </a:fld>
            <a:endParaRPr lang="en-US"/>
          </a:p>
        </p:txBody>
      </p:sp>
      <p:sp>
        <p:nvSpPr>
          <p:cNvPr id="2" name="TextBox 1">
            <a:extLst>
              <a:ext uri="{FF2B5EF4-FFF2-40B4-BE49-F238E27FC236}">
                <a16:creationId xmlns:a16="http://schemas.microsoft.com/office/drawing/2014/main" id="{1059A1D8-2240-2DDA-1752-B9C87C318427}"/>
              </a:ext>
            </a:extLst>
          </p:cNvPr>
          <p:cNvSpPr txBox="1"/>
          <p:nvPr/>
        </p:nvSpPr>
        <p:spPr>
          <a:xfrm>
            <a:off x="2695964" y="3429000"/>
            <a:ext cx="6800067"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Customer Refund</a:t>
            </a:r>
          </a:p>
          <a:p>
            <a:pPr marL="285750" indent="-285750">
              <a:buFont typeface="Arial" panose="020B0604020202020204" pitchFamily="34" charset="0"/>
              <a:buChar char="•"/>
            </a:pPr>
            <a:r>
              <a:rPr lang="en-US" sz="2400" dirty="0"/>
              <a:t>Sales Item</a:t>
            </a:r>
          </a:p>
          <a:p>
            <a:pPr marL="285750" indent="-285750">
              <a:buFont typeface="Arial" panose="020B0604020202020204" pitchFamily="34" charset="0"/>
              <a:buChar char="•"/>
            </a:pPr>
            <a:r>
              <a:rPr lang="en-US" sz="2400" dirty="0"/>
              <a:t>Request or Edit Customer Contact (this is where you can also edit the address.)</a:t>
            </a:r>
          </a:p>
        </p:txBody>
      </p:sp>
    </p:spTree>
    <p:extLst>
      <p:ext uri="{BB962C8B-B14F-4D97-AF65-F5344CB8AC3E}">
        <p14:creationId xmlns:p14="http://schemas.microsoft.com/office/powerpoint/2010/main" val="1952435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A95BE-7AD4-B127-3AF4-8DD15A9FF16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FA59929-05A0-52B3-DFFE-10CA0AFFD8C8}"/>
              </a:ext>
            </a:extLst>
          </p:cNvPr>
          <p:cNvSpPr>
            <a:spLocks noGrp="1"/>
          </p:cNvSpPr>
          <p:nvPr>
            <p:ph type="body" sz="quarter" idx="12"/>
          </p:nvPr>
        </p:nvSpPr>
        <p:spPr>
          <a:xfrm>
            <a:off x="1485901" y="2724325"/>
            <a:ext cx="8311242" cy="1157561"/>
          </a:xfrm>
        </p:spPr>
        <p:txBody>
          <a:bodyPr/>
          <a:lstStyle/>
          <a:p>
            <a:r>
              <a:rPr lang="en-US" dirty="0"/>
              <a:t>Enterprise Interface Builder (EIB)</a:t>
            </a:r>
          </a:p>
        </p:txBody>
      </p:sp>
      <p:sp>
        <p:nvSpPr>
          <p:cNvPr id="4" name="Slide Number Placeholder 3">
            <a:extLst>
              <a:ext uri="{FF2B5EF4-FFF2-40B4-BE49-F238E27FC236}">
                <a16:creationId xmlns:a16="http://schemas.microsoft.com/office/drawing/2014/main" id="{0ACD4C08-5170-5285-D17B-9A929505C024}"/>
              </a:ext>
            </a:extLst>
          </p:cNvPr>
          <p:cNvSpPr>
            <a:spLocks noGrp="1"/>
          </p:cNvSpPr>
          <p:nvPr>
            <p:ph type="sldNum" sz="quarter" idx="14"/>
          </p:nvPr>
        </p:nvSpPr>
        <p:spPr/>
        <p:txBody>
          <a:bodyPr/>
          <a:lstStyle/>
          <a:p>
            <a:fld id="{8199E6F7-83EA-9647-BA4B-122413045F6F}" type="slidenum">
              <a:rPr lang="en-US" smtClean="0"/>
              <a:t>7</a:t>
            </a:fld>
            <a:endParaRPr lang="en-US"/>
          </a:p>
        </p:txBody>
      </p:sp>
    </p:spTree>
    <p:extLst>
      <p:ext uri="{BB962C8B-B14F-4D97-AF65-F5344CB8AC3E}">
        <p14:creationId xmlns:p14="http://schemas.microsoft.com/office/powerpoint/2010/main" val="711262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7A844-C761-8B65-7E7A-062CD692EBA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95BFE31-6083-4A6D-FB69-A5B10FB269C5}"/>
              </a:ext>
            </a:extLst>
          </p:cNvPr>
          <p:cNvSpPr>
            <a:spLocks noGrp="1"/>
          </p:cNvSpPr>
          <p:nvPr>
            <p:ph type="body" sz="quarter" idx="12"/>
          </p:nvPr>
        </p:nvSpPr>
        <p:spPr>
          <a:xfrm>
            <a:off x="2869161" y="1664384"/>
            <a:ext cx="6453675" cy="935321"/>
          </a:xfrm>
        </p:spPr>
        <p:txBody>
          <a:bodyPr/>
          <a:lstStyle/>
          <a:p>
            <a:r>
              <a:rPr lang="en-US" dirty="0"/>
              <a:t>EIB –Enterprise Interface Builder</a:t>
            </a:r>
          </a:p>
        </p:txBody>
      </p:sp>
      <p:sp>
        <p:nvSpPr>
          <p:cNvPr id="4" name="Slide Number Placeholder 3">
            <a:extLst>
              <a:ext uri="{FF2B5EF4-FFF2-40B4-BE49-F238E27FC236}">
                <a16:creationId xmlns:a16="http://schemas.microsoft.com/office/drawing/2014/main" id="{1B892917-4A34-FFBC-039D-79107B3E6F7C}"/>
              </a:ext>
            </a:extLst>
          </p:cNvPr>
          <p:cNvSpPr>
            <a:spLocks noGrp="1"/>
          </p:cNvSpPr>
          <p:nvPr>
            <p:ph type="sldNum" sz="quarter" idx="13"/>
          </p:nvPr>
        </p:nvSpPr>
        <p:spPr/>
        <p:txBody>
          <a:bodyPr/>
          <a:lstStyle/>
          <a:p>
            <a:fld id="{8199E6F7-83EA-9647-BA4B-122413045F6F}" type="slidenum">
              <a:rPr lang="en-US" smtClean="0"/>
              <a:t>8</a:t>
            </a:fld>
            <a:endParaRPr lang="en-US"/>
          </a:p>
        </p:txBody>
      </p:sp>
      <p:sp>
        <p:nvSpPr>
          <p:cNvPr id="2" name="TextBox 1">
            <a:extLst>
              <a:ext uri="{FF2B5EF4-FFF2-40B4-BE49-F238E27FC236}">
                <a16:creationId xmlns:a16="http://schemas.microsoft.com/office/drawing/2014/main" id="{F846EB1E-FD3F-DBE6-B0CA-03710EAE7A91}"/>
              </a:ext>
            </a:extLst>
          </p:cNvPr>
          <p:cNvSpPr txBox="1"/>
          <p:nvPr/>
        </p:nvSpPr>
        <p:spPr>
          <a:xfrm>
            <a:off x="2362295" y="2688636"/>
            <a:ext cx="7467406"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EIB is a mass upload for several lines</a:t>
            </a:r>
          </a:p>
          <a:p>
            <a:pPr marL="800100" lvl="1" indent="-342900">
              <a:buFont typeface="Wingdings" panose="05000000000000000000" pitchFamily="2" charset="2"/>
              <a:buChar char="ü"/>
            </a:pPr>
            <a:r>
              <a:rPr lang="en-US" sz="2400" dirty="0"/>
              <a:t>i.e. invoices, customers, contacts</a:t>
            </a:r>
          </a:p>
          <a:p>
            <a:pPr marL="342900" indent="-342900">
              <a:buFont typeface="Arial" panose="020B0604020202020204" pitchFamily="34" charset="0"/>
              <a:buChar char="•"/>
            </a:pPr>
            <a:r>
              <a:rPr lang="en-US" sz="2400" dirty="0"/>
              <a:t>Replaces entering each line individually in Workday</a:t>
            </a:r>
          </a:p>
          <a:p>
            <a:pPr marL="342900" indent="-342900">
              <a:buFont typeface="Arial" panose="020B0604020202020204" pitchFamily="34" charset="0"/>
              <a:buChar char="•"/>
            </a:pPr>
            <a:r>
              <a:rPr lang="en-US" sz="2400" dirty="0"/>
              <a:t>There are different EIBs for different Workday processes</a:t>
            </a:r>
          </a:p>
        </p:txBody>
      </p:sp>
      <p:pic>
        <p:nvPicPr>
          <p:cNvPr id="12" name="Picture 11">
            <a:extLst>
              <a:ext uri="{FF2B5EF4-FFF2-40B4-BE49-F238E27FC236}">
                <a16:creationId xmlns:a16="http://schemas.microsoft.com/office/drawing/2014/main" id="{E63FBF4B-6FC9-8909-9E04-F97D34ACC4B5}"/>
              </a:ext>
            </a:extLst>
          </p:cNvPr>
          <p:cNvPicPr>
            <a:picLocks noChangeAspect="1"/>
          </p:cNvPicPr>
          <p:nvPr/>
        </p:nvPicPr>
        <p:blipFill>
          <a:blip r:embed="rId2"/>
          <a:stretch>
            <a:fillRect/>
          </a:stretch>
        </p:blipFill>
        <p:spPr>
          <a:xfrm>
            <a:off x="682495" y="4662782"/>
            <a:ext cx="10423655" cy="1061668"/>
          </a:xfrm>
          <a:prstGeom prst="rect">
            <a:avLst/>
          </a:prstGeom>
          <a:effectLst>
            <a:softEdge rad="152400"/>
          </a:effectLst>
        </p:spPr>
      </p:pic>
    </p:spTree>
    <p:extLst>
      <p:ext uri="{BB962C8B-B14F-4D97-AF65-F5344CB8AC3E}">
        <p14:creationId xmlns:p14="http://schemas.microsoft.com/office/powerpoint/2010/main" val="1000530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3BD4F-BEE5-C03C-FE6B-E1951C55D2D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37500EF-172E-6800-079A-564B20215841}"/>
              </a:ext>
            </a:extLst>
          </p:cNvPr>
          <p:cNvSpPr>
            <a:spLocks noGrp="1"/>
          </p:cNvSpPr>
          <p:nvPr>
            <p:ph type="body" sz="quarter" idx="12"/>
          </p:nvPr>
        </p:nvSpPr>
        <p:spPr>
          <a:xfrm>
            <a:off x="5083628" y="1691241"/>
            <a:ext cx="2024743" cy="492122"/>
          </a:xfrm>
        </p:spPr>
        <p:txBody>
          <a:bodyPr/>
          <a:lstStyle/>
          <a:p>
            <a:r>
              <a:rPr lang="en-US" dirty="0"/>
              <a:t>EIB Notes</a:t>
            </a:r>
          </a:p>
        </p:txBody>
      </p:sp>
      <p:sp>
        <p:nvSpPr>
          <p:cNvPr id="4" name="Slide Number Placeholder 3">
            <a:extLst>
              <a:ext uri="{FF2B5EF4-FFF2-40B4-BE49-F238E27FC236}">
                <a16:creationId xmlns:a16="http://schemas.microsoft.com/office/drawing/2014/main" id="{894C917C-0D54-F0DA-6687-4E469BBAF63D}"/>
              </a:ext>
            </a:extLst>
          </p:cNvPr>
          <p:cNvSpPr>
            <a:spLocks noGrp="1"/>
          </p:cNvSpPr>
          <p:nvPr>
            <p:ph type="sldNum" sz="quarter" idx="13"/>
          </p:nvPr>
        </p:nvSpPr>
        <p:spPr/>
        <p:txBody>
          <a:bodyPr/>
          <a:lstStyle/>
          <a:p>
            <a:fld id="{8199E6F7-83EA-9647-BA4B-122413045F6F}" type="slidenum">
              <a:rPr lang="en-US" smtClean="0"/>
              <a:t>9</a:t>
            </a:fld>
            <a:endParaRPr lang="en-US"/>
          </a:p>
        </p:txBody>
      </p:sp>
      <p:sp>
        <p:nvSpPr>
          <p:cNvPr id="2" name="TextBox 1">
            <a:extLst>
              <a:ext uri="{FF2B5EF4-FFF2-40B4-BE49-F238E27FC236}">
                <a16:creationId xmlns:a16="http://schemas.microsoft.com/office/drawing/2014/main" id="{E962183A-D827-117B-1357-C5C78A011519}"/>
              </a:ext>
            </a:extLst>
          </p:cNvPr>
          <p:cNvSpPr txBox="1"/>
          <p:nvPr/>
        </p:nvSpPr>
        <p:spPr>
          <a:xfrm>
            <a:off x="2780521" y="2817845"/>
            <a:ext cx="7156581"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Columns in the row represent field in Workday</a:t>
            </a:r>
          </a:p>
          <a:p>
            <a:pPr marL="342900" indent="-342900">
              <a:buFont typeface="Arial" panose="020B0604020202020204" pitchFamily="34" charset="0"/>
              <a:buChar char="•"/>
            </a:pPr>
            <a:r>
              <a:rPr lang="en-US" sz="2400" dirty="0"/>
              <a:t>Not all cells have to be filled in</a:t>
            </a:r>
          </a:p>
          <a:p>
            <a:pPr marL="342900" indent="-342900">
              <a:buFont typeface="Arial" panose="020B0604020202020204" pitchFamily="34" charset="0"/>
              <a:buChar char="•"/>
            </a:pPr>
            <a:r>
              <a:rPr lang="en-US" sz="2400" dirty="0"/>
              <a:t>EIB is validated in Workday</a:t>
            </a:r>
          </a:p>
          <a:p>
            <a:pPr marL="342900" indent="-342900">
              <a:buFont typeface="Arial" panose="020B0604020202020204" pitchFamily="34" charset="0"/>
              <a:buChar char="•"/>
            </a:pPr>
            <a:r>
              <a:rPr lang="en-US" sz="2400" dirty="0"/>
              <a:t>When there are no errors then it is uploaded</a:t>
            </a:r>
            <a:endParaRPr lang="en-US" dirty="0"/>
          </a:p>
        </p:txBody>
      </p:sp>
      <p:pic>
        <p:nvPicPr>
          <p:cNvPr id="5" name="Picture 4">
            <a:extLst>
              <a:ext uri="{FF2B5EF4-FFF2-40B4-BE49-F238E27FC236}">
                <a16:creationId xmlns:a16="http://schemas.microsoft.com/office/drawing/2014/main" id="{D73B8480-6C2A-252A-4343-6CBA55614B9F}"/>
              </a:ext>
            </a:extLst>
          </p:cNvPr>
          <p:cNvPicPr>
            <a:picLocks noChangeAspect="1"/>
          </p:cNvPicPr>
          <p:nvPr/>
        </p:nvPicPr>
        <p:blipFill>
          <a:blip r:embed="rId2"/>
          <a:stretch>
            <a:fillRect/>
          </a:stretch>
        </p:blipFill>
        <p:spPr>
          <a:xfrm>
            <a:off x="240632" y="4662782"/>
            <a:ext cx="11539888" cy="1175358"/>
          </a:xfrm>
          <a:prstGeom prst="rect">
            <a:avLst/>
          </a:prstGeom>
          <a:effectLst>
            <a:softEdge rad="152400"/>
          </a:effectLst>
        </p:spPr>
      </p:pic>
    </p:spTree>
    <p:extLst>
      <p:ext uri="{BB962C8B-B14F-4D97-AF65-F5344CB8AC3E}">
        <p14:creationId xmlns:p14="http://schemas.microsoft.com/office/powerpoint/2010/main" val="2512980016"/>
      </p:ext>
    </p:extLst>
  </p:cSld>
  <p:clrMapOvr>
    <a:masterClrMapping/>
  </p:clrMapOvr>
</p:sld>
</file>

<file path=ppt/theme/theme1.xml><?xml version="1.0" encoding="utf-8"?>
<a:theme xmlns:a="http://schemas.openxmlformats.org/drawingml/2006/main" name="Text-heavy">
  <a:themeElements>
    <a:clrScheme name="UW-Madison theme1">
      <a:dk1>
        <a:srgbClr val="202020"/>
      </a:dk1>
      <a:lt1>
        <a:srgbClr val="FFFFFF"/>
      </a:lt1>
      <a:dk2>
        <a:srgbClr val="101010"/>
      </a:dk2>
      <a:lt2>
        <a:srgbClr val="DADFE1"/>
      </a:lt2>
      <a:accent1>
        <a:srgbClr val="C5050C"/>
      </a:accent1>
      <a:accent2>
        <a:srgbClr val="C5050C"/>
      </a:accent2>
      <a:accent3>
        <a:srgbClr val="9B0000"/>
      </a:accent3>
      <a:accent4>
        <a:srgbClr val="FCCB51"/>
      </a:accent4>
      <a:accent5>
        <a:srgbClr val="80B3AE"/>
      </a:accent5>
      <a:accent6>
        <a:srgbClr val="ADADAD"/>
      </a:accent6>
      <a:hlink>
        <a:srgbClr val="0479A8"/>
      </a:hlink>
      <a:folHlink>
        <a:srgbClr val="047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2B63279-3F4F-D546-AEAF-1BC47058CC33}" vid="{0ABE7E86-EE31-354E-BC8C-B9A2509484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COE_PPT_template(2)</Template>
  <TotalTime>2797</TotalTime>
  <Words>1623</Words>
  <Application>Microsoft Office PowerPoint</Application>
  <PresentationFormat>Widescreen</PresentationFormat>
  <Paragraphs>264</Paragraphs>
  <Slides>46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Red Hat Display</vt:lpstr>
      <vt:lpstr>Red Hat Display Medium</vt:lpstr>
      <vt:lpstr>Red Hat Text Medium</vt:lpstr>
      <vt:lpstr>Wingdings</vt:lpstr>
      <vt:lpstr>Text-heavy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M365 Install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 Harrington</dc:creator>
  <cp:lastModifiedBy>Kim Harrington</cp:lastModifiedBy>
  <cp:revision>28</cp:revision>
  <dcterms:created xsi:type="dcterms:W3CDTF">2025-06-14T10:33:36Z</dcterms:created>
  <dcterms:modified xsi:type="dcterms:W3CDTF">2025-07-11T15:04:38Z</dcterms:modified>
</cp:coreProperties>
</file>