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56" r:id="rId4"/>
    <p:sldId id="259"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nhia.vang@wisc.edu" TargetMode="External"/><Relationship Id="rId1" Type="http://schemas.openxmlformats.org/officeDocument/2006/relationships/hyperlink" Target="mailto:Purchasing@bme.wisc.edu" TargetMode="Externa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diagrams/_rels/data2.xml.rels><?xml version="1.0" encoding="UTF-8" standalone="yes"?>
<Relationships xmlns="http://schemas.openxmlformats.org/package/2006/relationships"><Relationship Id="rId1" Type="http://schemas.openxmlformats.org/officeDocument/2006/relationships/hyperlink" Target="mailto:Purchasing@bme.wisc.edu"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mailto:Purchasing@bme.wisc.edu" TargetMode="External"/><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hyperlink" Target="mailto:nhia.vang@wisc.edu" TargetMode="External"/><Relationship Id="rId5" Type="http://schemas.openxmlformats.org/officeDocument/2006/relationships/image" Target="../media/image4.svg"/><Relationship Id="rId4" Type="http://schemas.openxmlformats.org/officeDocument/2006/relationships/image" Target="../media/image3.png"/></Relationships>
</file>

<file path=ppt/diagrams/_rels/drawing2.xml.rels><?xml version="1.0" encoding="UTF-8" standalone="yes"?>
<Relationships xmlns="http://schemas.openxmlformats.org/package/2006/relationships"><Relationship Id="rId1" Type="http://schemas.openxmlformats.org/officeDocument/2006/relationships/hyperlink" Target="mailto:Purchasing@bme.wisc.edu" TargetMode="External"/></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D947BE-DEA6-4F38-9696-DC9D2598510C}"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2DE1D14-44FF-4D0A-895B-8FAB2CCEE1CC}">
      <dgm:prSet/>
      <dgm:spPr/>
      <dgm:t>
        <a:bodyPr/>
        <a:lstStyle/>
        <a:p>
          <a:pPr>
            <a:defRPr b="1"/>
          </a:pPr>
          <a:r>
            <a:rPr lang="en-US" dirty="0"/>
            <a:t>BME Purchasing Team</a:t>
          </a:r>
        </a:p>
        <a:p>
          <a:pPr>
            <a:defRPr b="1"/>
          </a:pPr>
          <a:r>
            <a:rPr lang="en-US" dirty="0"/>
            <a:t>Will Martin</a:t>
          </a:r>
        </a:p>
        <a:p>
          <a:pPr>
            <a:defRPr b="1"/>
          </a:pPr>
          <a:r>
            <a:rPr lang="en-US" dirty="0"/>
            <a:t>Sofia </a:t>
          </a:r>
          <a:r>
            <a:rPr lang="en-US" dirty="0" err="1"/>
            <a:t>Castagnozzi</a:t>
          </a:r>
          <a:endParaRPr lang="en-US" dirty="0"/>
        </a:p>
        <a:p>
          <a:pPr>
            <a:defRPr b="1"/>
          </a:pPr>
          <a:r>
            <a:rPr lang="en-US" dirty="0"/>
            <a:t>Nhia Vang</a:t>
          </a:r>
        </a:p>
      </dgm:t>
    </dgm:pt>
    <dgm:pt modelId="{70BE9E07-2DEC-4806-AD97-0B82DA84301E}" type="parTrans" cxnId="{87D86688-CB5B-427B-AB39-A43CEA3B951E}">
      <dgm:prSet/>
      <dgm:spPr/>
      <dgm:t>
        <a:bodyPr/>
        <a:lstStyle/>
        <a:p>
          <a:endParaRPr lang="en-US"/>
        </a:p>
      </dgm:t>
    </dgm:pt>
    <dgm:pt modelId="{44B0E498-7D30-4A0B-978E-021487FB7208}" type="sibTrans" cxnId="{87D86688-CB5B-427B-AB39-A43CEA3B951E}">
      <dgm:prSet/>
      <dgm:spPr/>
      <dgm:t>
        <a:bodyPr/>
        <a:lstStyle/>
        <a:p>
          <a:endParaRPr lang="en-US"/>
        </a:p>
      </dgm:t>
    </dgm:pt>
    <dgm:pt modelId="{38987060-AF31-4099-806F-9D6F4126EE09}">
      <dgm:prSet/>
      <dgm:spPr/>
      <dgm:t>
        <a:bodyPr/>
        <a:lstStyle/>
        <a:p>
          <a:r>
            <a:rPr lang="en-US" dirty="0"/>
            <a:t>Please notify </a:t>
          </a:r>
          <a:r>
            <a:rPr lang="en-US" dirty="0">
              <a:hlinkClick xmlns:r="http://schemas.openxmlformats.org/officeDocument/2006/relationships" r:id="rId1"/>
            </a:rPr>
            <a:t>Purchasing@bme.wisc.edu</a:t>
          </a:r>
          <a:r>
            <a:rPr lang="en-US" dirty="0"/>
            <a:t> after submitting your </a:t>
          </a:r>
          <a:r>
            <a:rPr lang="en-US"/>
            <a:t>requsition </a:t>
          </a:r>
          <a:r>
            <a:rPr lang="en-US" dirty="0"/>
            <a:t>order in workday</a:t>
          </a:r>
        </a:p>
      </dgm:t>
    </dgm:pt>
    <dgm:pt modelId="{B1F47A27-5BFF-4786-9B2B-A884DD9A4FFB}" type="parTrans" cxnId="{2AE7B202-6EE7-4B20-8776-F4D58CEB533F}">
      <dgm:prSet/>
      <dgm:spPr/>
      <dgm:t>
        <a:bodyPr/>
        <a:lstStyle/>
        <a:p>
          <a:endParaRPr lang="en-US"/>
        </a:p>
      </dgm:t>
    </dgm:pt>
    <dgm:pt modelId="{BA1A6491-3083-4B8A-AD56-95B4624661A2}" type="sibTrans" cxnId="{2AE7B202-6EE7-4B20-8776-F4D58CEB533F}">
      <dgm:prSet/>
      <dgm:spPr/>
      <dgm:t>
        <a:bodyPr/>
        <a:lstStyle/>
        <a:p>
          <a:endParaRPr lang="en-US"/>
        </a:p>
      </dgm:t>
    </dgm:pt>
    <dgm:pt modelId="{B635F883-F7D8-4BA1-8174-325F3E7AE7C5}">
      <dgm:prSet/>
      <dgm:spPr/>
      <dgm:t>
        <a:bodyPr/>
        <a:lstStyle/>
        <a:p>
          <a:pPr>
            <a:defRPr b="1"/>
          </a:pPr>
          <a:r>
            <a:rPr lang="en-US"/>
            <a:t>BME Accountant</a:t>
          </a:r>
        </a:p>
      </dgm:t>
    </dgm:pt>
    <dgm:pt modelId="{6F7717AF-33F2-4893-9F50-E22696D065D7}" type="parTrans" cxnId="{A0BA8CAC-5B3A-46BB-BE2B-58BE380B8268}">
      <dgm:prSet/>
      <dgm:spPr/>
      <dgm:t>
        <a:bodyPr/>
        <a:lstStyle/>
        <a:p>
          <a:endParaRPr lang="en-US"/>
        </a:p>
      </dgm:t>
    </dgm:pt>
    <dgm:pt modelId="{72DB94A9-05B7-4210-B876-CD01AAFCE649}" type="sibTrans" cxnId="{A0BA8CAC-5B3A-46BB-BE2B-58BE380B8268}">
      <dgm:prSet/>
      <dgm:spPr/>
      <dgm:t>
        <a:bodyPr/>
        <a:lstStyle/>
        <a:p>
          <a:endParaRPr lang="en-US"/>
        </a:p>
      </dgm:t>
    </dgm:pt>
    <dgm:pt modelId="{B4656B6A-BF3B-4063-A0AF-EE53B1D14620}">
      <dgm:prSet/>
      <dgm:spPr/>
      <dgm:t>
        <a:bodyPr/>
        <a:lstStyle/>
        <a:p>
          <a:r>
            <a:rPr lang="en-US" dirty="0"/>
            <a:t>For purchase </a:t>
          </a:r>
          <a:r>
            <a:rPr lang="en-US" b="0" i="0" dirty="0"/>
            <a:t>≥ 5,000 </a:t>
          </a:r>
          <a:r>
            <a:rPr lang="en-US" dirty="0"/>
            <a:t>please contact Nhia Vang (</a:t>
          </a:r>
          <a:r>
            <a:rPr lang="en-US" dirty="0">
              <a:hlinkClick xmlns:r="http://schemas.openxmlformats.org/officeDocument/2006/relationships" r:id="rId2"/>
            </a:rPr>
            <a:t>nhia.vang@wisc.edu</a:t>
          </a:r>
          <a:r>
            <a:rPr lang="en-US" dirty="0"/>
            <a:t>)</a:t>
          </a:r>
        </a:p>
      </dgm:t>
    </dgm:pt>
    <dgm:pt modelId="{8EF65BE7-E198-42D9-AE36-81BA34965932}" type="parTrans" cxnId="{C918D5E3-EB38-428F-8243-C42D278FE3CD}">
      <dgm:prSet/>
      <dgm:spPr/>
      <dgm:t>
        <a:bodyPr/>
        <a:lstStyle/>
        <a:p>
          <a:endParaRPr lang="en-US"/>
        </a:p>
      </dgm:t>
    </dgm:pt>
    <dgm:pt modelId="{6C729EA6-AC63-4D23-BB87-7640A376700D}" type="sibTrans" cxnId="{C918D5E3-EB38-428F-8243-C42D278FE3CD}">
      <dgm:prSet/>
      <dgm:spPr/>
      <dgm:t>
        <a:bodyPr/>
        <a:lstStyle/>
        <a:p>
          <a:endParaRPr lang="en-US"/>
        </a:p>
      </dgm:t>
    </dgm:pt>
    <dgm:pt modelId="{278EF9B5-114E-4CC0-AB72-7314DEE05DEF}" type="pres">
      <dgm:prSet presAssocID="{B2D947BE-DEA6-4F38-9696-DC9D2598510C}" presName="root" presStyleCnt="0">
        <dgm:presLayoutVars>
          <dgm:dir/>
          <dgm:resizeHandles val="exact"/>
        </dgm:presLayoutVars>
      </dgm:prSet>
      <dgm:spPr/>
    </dgm:pt>
    <dgm:pt modelId="{C382D6F0-9B1F-49BA-9588-B73F68FDF130}" type="pres">
      <dgm:prSet presAssocID="{52DE1D14-44FF-4D0A-895B-8FAB2CCEE1CC}" presName="compNode" presStyleCnt="0"/>
      <dgm:spPr/>
    </dgm:pt>
    <dgm:pt modelId="{0927BFF2-9E93-411B-B852-FA95ADD0C006}" type="pres">
      <dgm:prSet presAssocID="{52DE1D14-44FF-4D0A-895B-8FAB2CCEE1CC}" presName="iconRect" presStyleLbl="node1" presStyleIdx="0"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mail"/>
        </a:ext>
      </dgm:extLst>
    </dgm:pt>
    <dgm:pt modelId="{2B05EE70-231E-40A9-A52D-E8B5A085981C}" type="pres">
      <dgm:prSet presAssocID="{52DE1D14-44FF-4D0A-895B-8FAB2CCEE1CC}" presName="iconSpace" presStyleCnt="0"/>
      <dgm:spPr/>
    </dgm:pt>
    <dgm:pt modelId="{08FF225B-DB2A-4784-BD7A-6970969DC15C}" type="pres">
      <dgm:prSet presAssocID="{52DE1D14-44FF-4D0A-895B-8FAB2CCEE1CC}" presName="parTx" presStyleLbl="revTx" presStyleIdx="0" presStyleCnt="4">
        <dgm:presLayoutVars>
          <dgm:chMax val="0"/>
          <dgm:chPref val="0"/>
        </dgm:presLayoutVars>
      </dgm:prSet>
      <dgm:spPr/>
    </dgm:pt>
    <dgm:pt modelId="{1658FF6F-9F97-4C07-AA2C-00F93368CEDE}" type="pres">
      <dgm:prSet presAssocID="{52DE1D14-44FF-4D0A-895B-8FAB2CCEE1CC}" presName="txSpace" presStyleCnt="0"/>
      <dgm:spPr/>
    </dgm:pt>
    <dgm:pt modelId="{0DE268FB-9667-4E67-BBBD-52526BFA9C5A}" type="pres">
      <dgm:prSet presAssocID="{52DE1D14-44FF-4D0A-895B-8FAB2CCEE1CC}" presName="desTx" presStyleLbl="revTx" presStyleIdx="1" presStyleCnt="4">
        <dgm:presLayoutVars/>
      </dgm:prSet>
      <dgm:spPr/>
    </dgm:pt>
    <dgm:pt modelId="{C100C176-4652-48F2-BC09-4C81F94B6DC3}" type="pres">
      <dgm:prSet presAssocID="{44B0E498-7D30-4A0B-978E-021487FB7208}" presName="sibTrans" presStyleCnt="0"/>
      <dgm:spPr/>
    </dgm:pt>
    <dgm:pt modelId="{CF5A21C3-55E1-4B20-B51D-771E9C4D6B3D}" type="pres">
      <dgm:prSet presAssocID="{B635F883-F7D8-4BA1-8174-325F3E7AE7C5}" presName="compNode" presStyleCnt="0"/>
      <dgm:spPr/>
    </dgm:pt>
    <dgm:pt modelId="{F54F9568-704C-4470-9FD0-BB95FAB209E6}" type="pres">
      <dgm:prSet presAssocID="{B635F883-F7D8-4BA1-8174-325F3E7AE7C5}" presName="iconRect" presStyleLbl="node1" presStyleIdx="1" presStyleCnt="2"/>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nvelope"/>
        </a:ext>
      </dgm:extLst>
    </dgm:pt>
    <dgm:pt modelId="{38BFB56F-EA56-47CD-A349-A85863B752BA}" type="pres">
      <dgm:prSet presAssocID="{B635F883-F7D8-4BA1-8174-325F3E7AE7C5}" presName="iconSpace" presStyleCnt="0"/>
      <dgm:spPr/>
    </dgm:pt>
    <dgm:pt modelId="{390B1DDF-BCD0-4D8A-8A22-4649FDEE5A47}" type="pres">
      <dgm:prSet presAssocID="{B635F883-F7D8-4BA1-8174-325F3E7AE7C5}" presName="parTx" presStyleLbl="revTx" presStyleIdx="2" presStyleCnt="4">
        <dgm:presLayoutVars>
          <dgm:chMax val="0"/>
          <dgm:chPref val="0"/>
        </dgm:presLayoutVars>
      </dgm:prSet>
      <dgm:spPr/>
    </dgm:pt>
    <dgm:pt modelId="{939DDEB7-0935-44E3-A469-0FF3B3765AFA}" type="pres">
      <dgm:prSet presAssocID="{B635F883-F7D8-4BA1-8174-325F3E7AE7C5}" presName="txSpace" presStyleCnt="0"/>
      <dgm:spPr/>
    </dgm:pt>
    <dgm:pt modelId="{88D0A956-AFFF-4E5C-BA6C-4E2789715CF0}" type="pres">
      <dgm:prSet presAssocID="{B635F883-F7D8-4BA1-8174-325F3E7AE7C5}" presName="desTx" presStyleLbl="revTx" presStyleIdx="3" presStyleCnt="4" custLinFactNeighborX="3598" custLinFactNeighborY="-83292">
        <dgm:presLayoutVars/>
      </dgm:prSet>
      <dgm:spPr/>
    </dgm:pt>
  </dgm:ptLst>
  <dgm:cxnLst>
    <dgm:cxn modelId="{2AE7B202-6EE7-4B20-8776-F4D58CEB533F}" srcId="{52DE1D14-44FF-4D0A-895B-8FAB2CCEE1CC}" destId="{38987060-AF31-4099-806F-9D6F4126EE09}" srcOrd="0" destOrd="0" parTransId="{B1F47A27-5BFF-4786-9B2B-A884DD9A4FFB}" sibTransId="{BA1A6491-3083-4B8A-AD56-95B4624661A2}"/>
    <dgm:cxn modelId="{D6CA4F06-4060-42EF-9347-218AFB62938C}" type="presOf" srcId="{52DE1D14-44FF-4D0A-895B-8FAB2CCEE1CC}" destId="{08FF225B-DB2A-4784-BD7A-6970969DC15C}" srcOrd="0" destOrd="0" presId="urn:microsoft.com/office/officeart/2018/5/layout/CenteredIconLabelDescriptionList"/>
    <dgm:cxn modelId="{A204E91C-879D-4DBA-B715-A2EDBFD74B9A}" type="presOf" srcId="{B635F883-F7D8-4BA1-8174-325F3E7AE7C5}" destId="{390B1DDF-BCD0-4D8A-8A22-4649FDEE5A47}" srcOrd="0" destOrd="0" presId="urn:microsoft.com/office/officeart/2018/5/layout/CenteredIconLabelDescriptionList"/>
    <dgm:cxn modelId="{87D86688-CB5B-427B-AB39-A43CEA3B951E}" srcId="{B2D947BE-DEA6-4F38-9696-DC9D2598510C}" destId="{52DE1D14-44FF-4D0A-895B-8FAB2CCEE1CC}" srcOrd="0" destOrd="0" parTransId="{70BE9E07-2DEC-4806-AD97-0B82DA84301E}" sibTransId="{44B0E498-7D30-4A0B-978E-021487FB7208}"/>
    <dgm:cxn modelId="{A0BA8CAC-5B3A-46BB-BE2B-58BE380B8268}" srcId="{B2D947BE-DEA6-4F38-9696-DC9D2598510C}" destId="{B635F883-F7D8-4BA1-8174-325F3E7AE7C5}" srcOrd="1" destOrd="0" parTransId="{6F7717AF-33F2-4893-9F50-E22696D065D7}" sibTransId="{72DB94A9-05B7-4210-B876-CD01AAFCE649}"/>
    <dgm:cxn modelId="{715495CB-96F5-4C35-A737-4C111779F4C5}" type="presOf" srcId="{38987060-AF31-4099-806F-9D6F4126EE09}" destId="{0DE268FB-9667-4E67-BBBD-52526BFA9C5A}" srcOrd="0" destOrd="0" presId="urn:microsoft.com/office/officeart/2018/5/layout/CenteredIconLabelDescriptionList"/>
    <dgm:cxn modelId="{6935DFD9-E4BE-4FE1-A508-D5D782E677BE}" type="presOf" srcId="{B2D947BE-DEA6-4F38-9696-DC9D2598510C}" destId="{278EF9B5-114E-4CC0-AB72-7314DEE05DEF}" srcOrd="0" destOrd="0" presId="urn:microsoft.com/office/officeart/2018/5/layout/CenteredIconLabelDescriptionList"/>
    <dgm:cxn modelId="{C918D5E3-EB38-428F-8243-C42D278FE3CD}" srcId="{B635F883-F7D8-4BA1-8174-325F3E7AE7C5}" destId="{B4656B6A-BF3B-4063-A0AF-EE53B1D14620}" srcOrd="0" destOrd="0" parTransId="{8EF65BE7-E198-42D9-AE36-81BA34965932}" sibTransId="{6C729EA6-AC63-4D23-BB87-7640A376700D}"/>
    <dgm:cxn modelId="{12D79BF3-8340-449D-B9C3-F842237253F5}" type="presOf" srcId="{B4656B6A-BF3B-4063-A0AF-EE53B1D14620}" destId="{88D0A956-AFFF-4E5C-BA6C-4E2789715CF0}" srcOrd="0" destOrd="0" presId="urn:microsoft.com/office/officeart/2018/5/layout/CenteredIconLabelDescriptionList"/>
    <dgm:cxn modelId="{35C70111-CA7D-4E2B-8B4E-553351F77675}" type="presParOf" srcId="{278EF9B5-114E-4CC0-AB72-7314DEE05DEF}" destId="{C382D6F0-9B1F-49BA-9588-B73F68FDF130}" srcOrd="0" destOrd="0" presId="urn:microsoft.com/office/officeart/2018/5/layout/CenteredIconLabelDescriptionList"/>
    <dgm:cxn modelId="{DAA60ECE-AA82-491F-B7A9-1924A5580098}" type="presParOf" srcId="{C382D6F0-9B1F-49BA-9588-B73F68FDF130}" destId="{0927BFF2-9E93-411B-B852-FA95ADD0C006}" srcOrd="0" destOrd="0" presId="urn:microsoft.com/office/officeart/2018/5/layout/CenteredIconLabelDescriptionList"/>
    <dgm:cxn modelId="{A45ADAC2-D06B-4513-BF23-7C3D1D062AC7}" type="presParOf" srcId="{C382D6F0-9B1F-49BA-9588-B73F68FDF130}" destId="{2B05EE70-231E-40A9-A52D-E8B5A085981C}" srcOrd="1" destOrd="0" presId="urn:microsoft.com/office/officeart/2018/5/layout/CenteredIconLabelDescriptionList"/>
    <dgm:cxn modelId="{E25F1200-EDA3-428C-AC48-53B48FA0EE9C}" type="presParOf" srcId="{C382D6F0-9B1F-49BA-9588-B73F68FDF130}" destId="{08FF225B-DB2A-4784-BD7A-6970969DC15C}" srcOrd="2" destOrd="0" presId="urn:microsoft.com/office/officeart/2018/5/layout/CenteredIconLabelDescriptionList"/>
    <dgm:cxn modelId="{296B1278-89ED-4CC0-98A5-BBD1D4833824}" type="presParOf" srcId="{C382D6F0-9B1F-49BA-9588-B73F68FDF130}" destId="{1658FF6F-9F97-4C07-AA2C-00F93368CEDE}" srcOrd="3" destOrd="0" presId="urn:microsoft.com/office/officeart/2018/5/layout/CenteredIconLabelDescriptionList"/>
    <dgm:cxn modelId="{CB3C1A29-F836-4E06-BDAD-F640E2E1DE6C}" type="presParOf" srcId="{C382D6F0-9B1F-49BA-9588-B73F68FDF130}" destId="{0DE268FB-9667-4E67-BBBD-52526BFA9C5A}" srcOrd="4" destOrd="0" presId="urn:microsoft.com/office/officeart/2018/5/layout/CenteredIconLabelDescriptionList"/>
    <dgm:cxn modelId="{98C03F4A-669D-454F-9D7C-5B636ACB5044}" type="presParOf" srcId="{278EF9B5-114E-4CC0-AB72-7314DEE05DEF}" destId="{C100C176-4652-48F2-BC09-4C81F94B6DC3}" srcOrd="1" destOrd="0" presId="urn:microsoft.com/office/officeart/2018/5/layout/CenteredIconLabelDescriptionList"/>
    <dgm:cxn modelId="{F38609B3-D92F-4B30-9223-0DE82E03A682}" type="presParOf" srcId="{278EF9B5-114E-4CC0-AB72-7314DEE05DEF}" destId="{CF5A21C3-55E1-4B20-B51D-771E9C4D6B3D}" srcOrd="2" destOrd="0" presId="urn:microsoft.com/office/officeart/2018/5/layout/CenteredIconLabelDescriptionList"/>
    <dgm:cxn modelId="{773F4788-4C85-493E-85DB-277DE44946F0}" type="presParOf" srcId="{CF5A21C3-55E1-4B20-B51D-771E9C4D6B3D}" destId="{F54F9568-704C-4470-9FD0-BB95FAB209E6}" srcOrd="0" destOrd="0" presId="urn:microsoft.com/office/officeart/2018/5/layout/CenteredIconLabelDescriptionList"/>
    <dgm:cxn modelId="{6308B122-2BAE-432E-91E9-0F362507440C}" type="presParOf" srcId="{CF5A21C3-55E1-4B20-B51D-771E9C4D6B3D}" destId="{38BFB56F-EA56-47CD-A349-A85863B752BA}" srcOrd="1" destOrd="0" presId="urn:microsoft.com/office/officeart/2018/5/layout/CenteredIconLabelDescriptionList"/>
    <dgm:cxn modelId="{97474C9E-A0CC-4FC8-8853-E2EBA1FE3FED}" type="presParOf" srcId="{CF5A21C3-55E1-4B20-B51D-771E9C4D6B3D}" destId="{390B1DDF-BCD0-4D8A-8A22-4649FDEE5A47}" srcOrd="2" destOrd="0" presId="urn:microsoft.com/office/officeart/2018/5/layout/CenteredIconLabelDescriptionList"/>
    <dgm:cxn modelId="{99C2BB6C-237E-4519-9EDF-AF7BD5FBCDD1}" type="presParOf" srcId="{CF5A21C3-55E1-4B20-B51D-771E9C4D6B3D}" destId="{939DDEB7-0935-44E3-A469-0FF3B3765AFA}" srcOrd="3" destOrd="0" presId="urn:microsoft.com/office/officeart/2018/5/layout/CenteredIconLabelDescriptionList"/>
    <dgm:cxn modelId="{408C0D3F-2C63-456C-B78C-9318B964974E}" type="presParOf" srcId="{CF5A21C3-55E1-4B20-B51D-771E9C4D6B3D}" destId="{88D0A956-AFFF-4E5C-BA6C-4E2789715CF0}"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020DD0-6888-4E36-84D1-9C80508F8E0F}"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1DC4D01B-B8E5-4C22-9EA4-8BD9F62E1F38}">
      <dgm:prSet/>
      <dgm:spPr/>
      <dgm:t>
        <a:bodyPr/>
        <a:lstStyle/>
        <a:p>
          <a:r>
            <a:rPr lang="en-US" b="1" u="sng" dirty="0"/>
            <a:t>Order Submission</a:t>
          </a:r>
          <a:br>
            <a:rPr lang="en-US" b="1" dirty="0"/>
          </a:br>
          <a:r>
            <a:rPr lang="en-US" b="1" dirty="0"/>
            <a:t>The Purchaser (PI or Lab Members) submits the order in Workday. </a:t>
          </a:r>
          <a:endParaRPr lang="en-US" dirty="0"/>
        </a:p>
      </dgm:t>
    </dgm:pt>
    <dgm:pt modelId="{2AED5D62-1FE3-4639-9E02-A6D5823D0868}" type="parTrans" cxnId="{29EEC066-7002-4833-B393-86320B1145F5}">
      <dgm:prSet/>
      <dgm:spPr/>
      <dgm:t>
        <a:bodyPr/>
        <a:lstStyle/>
        <a:p>
          <a:endParaRPr lang="en-US"/>
        </a:p>
      </dgm:t>
    </dgm:pt>
    <dgm:pt modelId="{FACE1AF2-802E-42DE-8F47-909BE9853042}" type="sibTrans" cxnId="{29EEC066-7002-4833-B393-86320B1145F5}">
      <dgm:prSet/>
      <dgm:spPr/>
      <dgm:t>
        <a:bodyPr/>
        <a:lstStyle/>
        <a:p>
          <a:endParaRPr lang="en-US"/>
        </a:p>
      </dgm:t>
    </dgm:pt>
    <dgm:pt modelId="{086D1386-1CD0-4942-BB85-0021977B93BB}">
      <dgm:prSet/>
      <dgm:spPr/>
      <dgm:t>
        <a:bodyPr/>
        <a:lstStyle/>
        <a:p>
          <a:r>
            <a:rPr lang="en-US" b="1" u="sng" dirty="0"/>
            <a:t>Notification</a:t>
          </a:r>
          <a:br>
            <a:rPr lang="en-US" b="1" dirty="0"/>
          </a:br>
          <a:r>
            <a:rPr lang="en-US" b="1" dirty="0"/>
            <a:t>The Purchaser emails BME Purchasing Team (</a:t>
          </a:r>
          <a:r>
            <a:rPr lang="en-US" b="1" dirty="0">
              <a:hlinkClick xmlns:r="http://schemas.openxmlformats.org/officeDocument/2006/relationships" r:id="rId1"/>
            </a:rPr>
            <a:t>Purchasing@bme.wisc.edu</a:t>
          </a:r>
          <a:r>
            <a:rPr lang="en-US" b="1" dirty="0"/>
            <a:t>) and CCs the PI and/or Lab Manager. </a:t>
          </a:r>
          <a:r>
            <a:rPr lang="en-US" b="0" dirty="0">
              <a:solidFill>
                <a:schemeClr val="tx1"/>
              </a:solidFill>
            </a:rPr>
            <a:t>Please p</a:t>
          </a:r>
          <a:r>
            <a:rPr lang="en-US" b="0" dirty="0">
              <a:solidFill>
                <a:schemeClr val="tx1"/>
              </a:solidFill>
              <a:latin typeface="Aptos" panose="020B0004020202020204" pitchFamily="34" charset="0"/>
            </a:rPr>
            <a:t>ut the Requisition Number (e.g., REQ-00002452) in the email header/subject.</a:t>
          </a:r>
          <a:endParaRPr lang="en-US" b="0" dirty="0">
            <a:solidFill>
              <a:schemeClr val="tx1"/>
            </a:solidFill>
          </a:endParaRPr>
        </a:p>
      </dgm:t>
    </dgm:pt>
    <dgm:pt modelId="{7A027DD3-4344-424D-9F51-583D553AE38D}" type="parTrans" cxnId="{362BBC6A-FA25-435C-88C3-54DAB5E0C408}">
      <dgm:prSet/>
      <dgm:spPr/>
      <dgm:t>
        <a:bodyPr/>
        <a:lstStyle/>
        <a:p>
          <a:endParaRPr lang="en-US"/>
        </a:p>
      </dgm:t>
    </dgm:pt>
    <dgm:pt modelId="{DC486AF2-5986-45CF-A210-FC773663AA08}" type="sibTrans" cxnId="{362BBC6A-FA25-435C-88C3-54DAB5E0C408}">
      <dgm:prSet/>
      <dgm:spPr/>
      <dgm:t>
        <a:bodyPr/>
        <a:lstStyle/>
        <a:p>
          <a:endParaRPr lang="en-US"/>
        </a:p>
      </dgm:t>
    </dgm:pt>
    <dgm:pt modelId="{5B8483B3-2AD5-40EA-9274-DAA36A7E3884}">
      <dgm:prSet/>
      <dgm:spPr/>
      <dgm:t>
        <a:bodyPr/>
        <a:lstStyle/>
        <a:p>
          <a:r>
            <a:rPr lang="en-US" b="1" u="sng" dirty="0"/>
            <a:t>Approval by PI or Lab Manager</a:t>
          </a:r>
          <a:br>
            <a:rPr lang="en-US" b="1" dirty="0"/>
          </a:br>
          <a:r>
            <a:rPr lang="en-US" dirty="0"/>
            <a:t>The Principal Investigator (PI) or Lab Manager approves the requisition by replying directly to the email. </a:t>
          </a:r>
          <a:r>
            <a:rPr lang="en-US" i="1" dirty="0">
              <a:solidFill>
                <a:srgbClr val="002060"/>
              </a:solidFill>
            </a:rPr>
            <a:t>(This step may be skipped if the PI has opted out of email approvals.)</a:t>
          </a:r>
          <a:endParaRPr lang="en-US" dirty="0">
            <a:solidFill>
              <a:srgbClr val="002060"/>
            </a:solidFill>
          </a:endParaRPr>
        </a:p>
      </dgm:t>
    </dgm:pt>
    <dgm:pt modelId="{782E6A58-FED6-4EA7-B751-79121538962B}" type="parTrans" cxnId="{7B537E39-1378-4686-A506-36BD1CFAACB1}">
      <dgm:prSet/>
      <dgm:spPr/>
      <dgm:t>
        <a:bodyPr/>
        <a:lstStyle/>
        <a:p>
          <a:endParaRPr lang="en-US"/>
        </a:p>
      </dgm:t>
    </dgm:pt>
    <dgm:pt modelId="{B5E4C942-BCE5-4412-B096-9059D06DD002}" type="sibTrans" cxnId="{7B537E39-1378-4686-A506-36BD1CFAACB1}">
      <dgm:prSet/>
      <dgm:spPr/>
      <dgm:t>
        <a:bodyPr/>
        <a:lstStyle/>
        <a:p>
          <a:endParaRPr lang="en-US"/>
        </a:p>
      </dgm:t>
    </dgm:pt>
    <dgm:pt modelId="{72BCCF20-B266-4081-A513-ACF63AD455E9}">
      <dgm:prSet/>
      <dgm:spPr/>
      <dgm:t>
        <a:bodyPr/>
        <a:lstStyle/>
        <a:p>
          <a:r>
            <a:rPr lang="en-US" b="1" u="sng" dirty="0"/>
            <a:t>Workday Approval</a:t>
          </a:r>
          <a:br>
            <a:rPr lang="en-US" b="1" dirty="0"/>
          </a:br>
          <a:r>
            <a:rPr lang="en-US" b="1" dirty="0"/>
            <a:t>A BME student worker approves the requisition in Workday. </a:t>
          </a:r>
          <a:endParaRPr lang="en-US" dirty="0"/>
        </a:p>
      </dgm:t>
    </dgm:pt>
    <dgm:pt modelId="{2EE21DCA-9E21-48C0-A573-824E312F3A50}" type="parTrans" cxnId="{8C74AAAD-0244-4F73-8806-15C5495DDCC7}">
      <dgm:prSet/>
      <dgm:spPr/>
      <dgm:t>
        <a:bodyPr/>
        <a:lstStyle/>
        <a:p>
          <a:endParaRPr lang="en-US"/>
        </a:p>
      </dgm:t>
    </dgm:pt>
    <dgm:pt modelId="{85F41FD0-EF1E-468F-9DB5-85EB015E015B}" type="sibTrans" cxnId="{8C74AAAD-0244-4F73-8806-15C5495DDCC7}">
      <dgm:prSet/>
      <dgm:spPr/>
      <dgm:t>
        <a:bodyPr/>
        <a:lstStyle/>
        <a:p>
          <a:endParaRPr lang="en-US"/>
        </a:p>
      </dgm:t>
    </dgm:pt>
    <dgm:pt modelId="{036A9EFB-B4E5-4199-8A8C-2433F01481F6}">
      <dgm:prSet/>
      <dgm:spPr/>
      <dgm:t>
        <a:bodyPr/>
        <a:lstStyle/>
        <a:p>
          <a:r>
            <a:rPr lang="en-US" b="1" u="sng" dirty="0"/>
            <a:t>Order Processing</a:t>
          </a:r>
          <a:br>
            <a:rPr lang="en-US" b="1" dirty="0"/>
          </a:br>
          <a:r>
            <a:rPr lang="en-US" b="1" dirty="0"/>
            <a:t>Purchasing Services processes the order. </a:t>
          </a:r>
          <a:endParaRPr lang="en-US" dirty="0"/>
        </a:p>
      </dgm:t>
    </dgm:pt>
    <dgm:pt modelId="{A123F219-D960-4BE3-BBFD-18CEF3E7810F}" type="parTrans" cxnId="{E5CF3232-4605-4BAF-B62E-0789CBD939B9}">
      <dgm:prSet/>
      <dgm:spPr/>
      <dgm:t>
        <a:bodyPr/>
        <a:lstStyle/>
        <a:p>
          <a:endParaRPr lang="en-US"/>
        </a:p>
      </dgm:t>
    </dgm:pt>
    <dgm:pt modelId="{F404C6C5-73B2-4525-B1B4-9CC14A7ABD12}" type="sibTrans" cxnId="{E5CF3232-4605-4BAF-B62E-0789CBD939B9}">
      <dgm:prSet/>
      <dgm:spPr/>
      <dgm:t>
        <a:bodyPr/>
        <a:lstStyle/>
        <a:p>
          <a:endParaRPr lang="en-US"/>
        </a:p>
      </dgm:t>
    </dgm:pt>
    <dgm:pt modelId="{EFF4D39C-44F1-4054-AEF1-E3FD470BC029}" type="pres">
      <dgm:prSet presAssocID="{07020DD0-6888-4E36-84D1-9C80508F8E0F}" presName="outerComposite" presStyleCnt="0">
        <dgm:presLayoutVars>
          <dgm:chMax val="5"/>
          <dgm:dir/>
          <dgm:resizeHandles val="exact"/>
        </dgm:presLayoutVars>
      </dgm:prSet>
      <dgm:spPr/>
    </dgm:pt>
    <dgm:pt modelId="{102BBE5B-AD32-424F-BEF2-A0090039809E}" type="pres">
      <dgm:prSet presAssocID="{07020DD0-6888-4E36-84D1-9C80508F8E0F}" presName="dummyMaxCanvas" presStyleCnt="0">
        <dgm:presLayoutVars/>
      </dgm:prSet>
      <dgm:spPr/>
    </dgm:pt>
    <dgm:pt modelId="{EFFCD9C4-F4CC-4E5A-89E2-80AFE5BF1356}" type="pres">
      <dgm:prSet presAssocID="{07020DD0-6888-4E36-84D1-9C80508F8E0F}" presName="FiveNodes_1" presStyleLbl="node1" presStyleIdx="0" presStyleCnt="5">
        <dgm:presLayoutVars>
          <dgm:bulletEnabled val="1"/>
        </dgm:presLayoutVars>
      </dgm:prSet>
      <dgm:spPr/>
    </dgm:pt>
    <dgm:pt modelId="{89FF83B6-5A78-46DF-804D-64817EEE8644}" type="pres">
      <dgm:prSet presAssocID="{07020DD0-6888-4E36-84D1-9C80508F8E0F}" presName="FiveNodes_2" presStyleLbl="node1" presStyleIdx="1" presStyleCnt="5">
        <dgm:presLayoutVars>
          <dgm:bulletEnabled val="1"/>
        </dgm:presLayoutVars>
      </dgm:prSet>
      <dgm:spPr/>
    </dgm:pt>
    <dgm:pt modelId="{065CFF98-2CDF-40AB-8AC3-31C057B4954D}" type="pres">
      <dgm:prSet presAssocID="{07020DD0-6888-4E36-84D1-9C80508F8E0F}" presName="FiveNodes_3" presStyleLbl="node1" presStyleIdx="2" presStyleCnt="5">
        <dgm:presLayoutVars>
          <dgm:bulletEnabled val="1"/>
        </dgm:presLayoutVars>
      </dgm:prSet>
      <dgm:spPr/>
    </dgm:pt>
    <dgm:pt modelId="{46D81D09-2798-48F1-AE52-903112BBCF65}" type="pres">
      <dgm:prSet presAssocID="{07020DD0-6888-4E36-84D1-9C80508F8E0F}" presName="FiveNodes_4" presStyleLbl="node1" presStyleIdx="3" presStyleCnt="5">
        <dgm:presLayoutVars>
          <dgm:bulletEnabled val="1"/>
        </dgm:presLayoutVars>
      </dgm:prSet>
      <dgm:spPr/>
    </dgm:pt>
    <dgm:pt modelId="{421BD3DB-F067-4DFC-AF8E-6C53F3B95D02}" type="pres">
      <dgm:prSet presAssocID="{07020DD0-6888-4E36-84D1-9C80508F8E0F}" presName="FiveNodes_5" presStyleLbl="node1" presStyleIdx="4" presStyleCnt="5">
        <dgm:presLayoutVars>
          <dgm:bulletEnabled val="1"/>
        </dgm:presLayoutVars>
      </dgm:prSet>
      <dgm:spPr/>
    </dgm:pt>
    <dgm:pt modelId="{6457D3DA-6103-486F-BBB9-9CA52AA34D29}" type="pres">
      <dgm:prSet presAssocID="{07020DD0-6888-4E36-84D1-9C80508F8E0F}" presName="FiveConn_1-2" presStyleLbl="fgAccFollowNode1" presStyleIdx="0" presStyleCnt="4">
        <dgm:presLayoutVars>
          <dgm:bulletEnabled val="1"/>
        </dgm:presLayoutVars>
      </dgm:prSet>
      <dgm:spPr/>
    </dgm:pt>
    <dgm:pt modelId="{DB988BBB-B3DD-4285-A00E-7495054CE68E}" type="pres">
      <dgm:prSet presAssocID="{07020DD0-6888-4E36-84D1-9C80508F8E0F}" presName="FiveConn_2-3" presStyleLbl="fgAccFollowNode1" presStyleIdx="1" presStyleCnt="4">
        <dgm:presLayoutVars>
          <dgm:bulletEnabled val="1"/>
        </dgm:presLayoutVars>
      </dgm:prSet>
      <dgm:spPr/>
    </dgm:pt>
    <dgm:pt modelId="{E0AFE24A-2A81-4524-96F9-36F10DD4D6A6}" type="pres">
      <dgm:prSet presAssocID="{07020DD0-6888-4E36-84D1-9C80508F8E0F}" presName="FiveConn_3-4" presStyleLbl="fgAccFollowNode1" presStyleIdx="2" presStyleCnt="4">
        <dgm:presLayoutVars>
          <dgm:bulletEnabled val="1"/>
        </dgm:presLayoutVars>
      </dgm:prSet>
      <dgm:spPr/>
    </dgm:pt>
    <dgm:pt modelId="{AF3C5B60-A2F8-4A00-8C05-F9DFCB07A317}" type="pres">
      <dgm:prSet presAssocID="{07020DD0-6888-4E36-84D1-9C80508F8E0F}" presName="FiveConn_4-5" presStyleLbl="fgAccFollowNode1" presStyleIdx="3" presStyleCnt="4">
        <dgm:presLayoutVars>
          <dgm:bulletEnabled val="1"/>
        </dgm:presLayoutVars>
      </dgm:prSet>
      <dgm:spPr/>
    </dgm:pt>
    <dgm:pt modelId="{8E786C94-1A39-4C0F-987B-82F943B8A354}" type="pres">
      <dgm:prSet presAssocID="{07020DD0-6888-4E36-84D1-9C80508F8E0F}" presName="FiveNodes_1_text" presStyleLbl="node1" presStyleIdx="4" presStyleCnt="5">
        <dgm:presLayoutVars>
          <dgm:bulletEnabled val="1"/>
        </dgm:presLayoutVars>
      </dgm:prSet>
      <dgm:spPr/>
    </dgm:pt>
    <dgm:pt modelId="{209A2E55-0C0B-49F4-AC5D-4CCE17AC4AE8}" type="pres">
      <dgm:prSet presAssocID="{07020DD0-6888-4E36-84D1-9C80508F8E0F}" presName="FiveNodes_2_text" presStyleLbl="node1" presStyleIdx="4" presStyleCnt="5">
        <dgm:presLayoutVars>
          <dgm:bulletEnabled val="1"/>
        </dgm:presLayoutVars>
      </dgm:prSet>
      <dgm:spPr/>
    </dgm:pt>
    <dgm:pt modelId="{5CB1F255-68C8-40A1-8C15-88472F60897B}" type="pres">
      <dgm:prSet presAssocID="{07020DD0-6888-4E36-84D1-9C80508F8E0F}" presName="FiveNodes_3_text" presStyleLbl="node1" presStyleIdx="4" presStyleCnt="5">
        <dgm:presLayoutVars>
          <dgm:bulletEnabled val="1"/>
        </dgm:presLayoutVars>
      </dgm:prSet>
      <dgm:spPr/>
    </dgm:pt>
    <dgm:pt modelId="{0B330C5B-B4D2-405B-9859-E29B7FF43D5E}" type="pres">
      <dgm:prSet presAssocID="{07020DD0-6888-4E36-84D1-9C80508F8E0F}" presName="FiveNodes_4_text" presStyleLbl="node1" presStyleIdx="4" presStyleCnt="5">
        <dgm:presLayoutVars>
          <dgm:bulletEnabled val="1"/>
        </dgm:presLayoutVars>
      </dgm:prSet>
      <dgm:spPr/>
    </dgm:pt>
    <dgm:pt modelId="{A2495560-12CF-421E-B861-3CE752B318CB}" type="pres">
      <dgm:prSet presAssocID="{07020DD0-6888-4E36-84D1-9C80508F8E0F}" presName="FiveNodes_5_text" presStyleLbl="node1" presStyleIdx="4" presStyleCnt="5">
        <dgm:presLayoutVars>
          <dgm:bulletEnabled val="1"/>
        </dgm:presLayoutVars>
      </dgm:prSet>
      <dgm:spPr/>
    </dgm:pt>
  </dgm:ptLst>
  <dgm:cxnLst>
    <dgm:cxn modelId="{CA12C904-3460-450D-9CBD-482970364327}" type="presOf" srcId="{72BCCF20-B266-4081-A513-ACF63AD455E9}" destId="{0B330C5B-B4D2-405B-9859-E29B7FF43D5E}" srcOrd="1" destOrd="0" presId="urn:microsoft.com/office/officeart/2005/8/layout/vProcess5"/>
    <dgm:cxn modelId="{95FCDD10-AE5A-442E-B02D-4D9DF8978E54}" type="presOf" srcId="{72BCCF20-B266-4081-A513-ACF63AD455E9}" destId="{46D81D09-2798-48F1-AE52-903112BBCF65}" srcOrd="0" destOrd="0" presId="urn:microsoft.com/office/officeart/2005/8/layout/vProcess5"/>
    <dgm:cxn modelId="{4EF23022-B376-4912-8A72-2DB1EE47D820}" type="presOf" srcId="{036A9EFB-B4E5-4199-8A8C-2433F01481F6}" destId="{421BD3DB-F067-4DFC-AF8E-6C53F3B95D02}" srcOrd="0" destOrd="0" presId="urn:microsoft.com/office/officeart/2005/8/layout/vProcess5"/>
    <dgm:cxn modelId="{E5CF3232-4605-4BAF-B62E-0789CBD939B9}" srcId="{07020DD0-6888-4E36-84D1-9C80508F8E0F}" destId="{036A9EFB-B4E5-4199-8A8C-2433F01481F6}" srcOrd="4" destOrd="0" parTransId="{A123F219-D960-4BE3-BBFD-18CEF3E7810F}" sibTransId="{F404C6C5-73B2-4525-B1B4-9CC14A7ABD12}"/>
    <dgm:cxn modelId="{7B537E39-1378-4686-A506-36BD1CFAACB1}" srcId="{07020DD0-6888-4E36-84D1-9C80508F8E0F}" destId="{5B8483B3-2AD5-40EA-9274-DAA36A7E3884}" srcOrd="2" destOrd="0" parTransId="{782E6A58-FED6-4EA7-B751-79121538962B}" sibTransId="{B5E4C942-BCE5-4412-B096-9059D06DD002}"/>
    <dgm:cxn modelId="{4625943E-BA4D-4B5B-88B0-A2D40E35872E}" type="presOf" srcId="{086D1386-1CD0-4942-BB85-0021977B93BB}" destId="{209A2E55-0C0B-49F4-AC5D-4CCE17AC4AE8}" srcOrd="1" destOrd="0" presId="urn:microsoft.com/office/officeart/2005/8/layout/vProcess5"/>
    <dgm:cxn modelId="{DD2A0E43-B0BD-4F5C-8EAE-090B56A6D89F}" type="presOf" srcId="{FACE1AF2-802E-42DE-8F47-909BE9853042}" destId="{6457D3DA-6103-486F-BBB9-9CA52AA34D29}" srcOrd="0" destOrd="0" presId="urn:microsoft.com/office/officeart/2005/8/layout/vProcess5"/>
    <dgm:cxn modelId="{34F7A343-EDD2-4AB2-8160-7D17BF0A85B7}" type="presOf" srcId="{B5E4C942-BCE5-4412-B096-9059D06DD002}" destId="{E0AFE24A-2A81-4524-96F9-36F10DD4D6A6}" srcOrd="0" destOrd="0" presId="urn:microsoft.com/office/officeart/2005/8/layout/vProcess5"/>
    <dgm:cxn modelId="{29EEC066-7002-4833-B393-86320B1145F5}" srcId="{07020DD0-6888-4E36-84D1-9C80508F8E0F}" destId="{1DC4D01B-B8E5-4C22-9EA4-8BD9F62E1F38}" srcOrd="0" destOrd="0" parTransId="{2AED5D62-1FE3-4639-9E02-A6D5823D0868}" sibTransId="{FACE1AF2-802E-42DE-8F47-909BE9853042}"/>
    <dgm:cxn modelId="{8A0CF648-BAA9-49B1-B4B9-FAE5AC2A30BF}" type="presOf" srcId="{5B8483B3-2AD5-40EA-9274-DAA36A7E3884}" destId="{065CFF98-2CDF-40AB-8AC3-31C057B4954D}" srcOrd="0" destOrd="0" presId="urn:microsoft.com/office/officeart/2005/8/layout/vProcess5"/>
    <dgm:cxn modelId="{362BBC6A-FA25-435C-88C3-54DAB5E0C408}" srcId="{07020DD0-6888-4E36-84D1-9C80508F8E0F}" destId="{086D1386-1CD0-4942-BB85-0021977B93BB}" srcOrd="1" destOrd="0" parTransId="{7A027DD3-4344-424D-9F51-583D553AE38D}" sibTransId="{DC486AF2-5986-45CF-A210-FC773663AA08}"/>
    <dgm:cxn modelId="{E262DF6C-B769-4E77-9587-06255FD645CA}" type="presOf" srcId="{086D1386-1CD0-4942-BB85-0021977B93BB}" destId="{89FF83B6-5A78-46DF-804D-64817EEE8644}" srcOrd="0" destOrd="0" presId="urn:microsoft.com/office/officeart/2005/8/layout/vProcess5"/>
    <dgm:cxn modelId="{1D1E8971-9224-4830-859E-4FB2B115277F}" type="presOf" srcId="{1DC4D01B-B8E5-4C22-9EA4-8BD9F62E1F38}" destId="{EFFCD9C4-F4CC-4E5A-89E2-80AFE5BF1356}" srcOrd="0" destOrd="0" presId="urn:microsoft.com/office/officeart/2005/8/layout/vProcess5"/>
    <dgm:cxn modelId="{CB48977F-735A-44ED-B16F-D3EDBA3E48A2}" type="presOf" srcId="{1DC4D01B-B8E5-4C22-9EA4-8BD9F62E1F38}" destId="{8E786C94-1A39-4C0F-987B-82F943B8A354}" srcOrd="1" destOrd="0" presId="urn:microsoft.com/office/officeart/2005/8/layout/vProcess5"/>
    <dgm:cxn modelId="{4A97D680-B182-43A2-8CBE-C1E7E3471711}" type="presOf" srcId="{036A9EFB-B4E5-4199-8A8C-2433F01481F6}" destId="{A2495560-12CF-421E-B861-3CE752B318CB}" srcOrd="1" destOrd="0" presId="urn:microsoft.com/office/officeart/2005/8/layout/vProcess5"/>
    <dgm:cxn modelId="{852A7098-F9C1-4BA9-B78E-509F8A588A93}" type="presOf" srcId="{07020DD0-6888-4E36-84D1-9C80508F8E0F}" destId="{EFF4D39C-44F1-4054-AEF1-E3FD470BC029}" srcOrd="0" destOrd="0" presId="urn:microsoft.com/office/officeart/2005/8/layout/vProcess5"/>
    <dgm:cxn modelId="{2DB8FBAA-D6AB-4B4F-A988-E660DEAF6970}" type="presOf" srcId="{85F41FD0-EF1E-468F-9DB5-85EB015E015B}" destId="{AF3C5B60-A2F8-4A00-8C05-F9DFCB07A317}" srcOrd="0" destOrd="0" presId="urn:microsoft.com/office/officeart/2005/8/layout/vProcess5"/>
    <dgm:cxn modelId="{8C74AAAD-0244-4F73-8806-15C5495DDCC7}" srcId="{07020DD0-6888-4E36-84D1-9C80508F8E0F}" destId="{72BCCF20-B266-4081-A513-ACF63AD455E9}" srcOrd="3" destOrd="0" parTransId="{2EE21DCA-9E21-48C0-A573-824E312F3A50}" sibTransId="{85F41FD0-EF1E-468F-9DB5-85EB015E015B}"/>
    <dgm:cxn modelId="{5D95C3B7-C689-4367-9F12-2BF303DBBF33}" type="presOf" srcId="{5B8483B3-2AD5-40EA-9274-DAA36A7E3884}" destId="{5CB1F255-68C8-40A1-8C15-88472F60897B}" srcOrd="1" destOrd="0" presId="urn:microsoft.com/office/officeart/2005/8/layout/vProcess5"/>
    <dgm:cxn modelId="{8F519DB9-0374-484E-9AC2-8DCDC3DC86B4}" type="presOf" srcId="{DC486AF2-5986-45CF-A210-FC773663AA08}" destId="{DB988BBB-B3DD-4285-A00E-7495054CE68E}" srcOrd="0" destOrd="0" presId="urn:microsoft.com/office/officeart/2005/8/layout/vProcess5"/>
    <dgm:cxn modelId="{A3FFFA88-5CF9-4871-9A9B-3FADCB05C20A}" type="presParOf" srcId="{EFF4D39C-44F1-4054-AEF1-E3FD470BC029}" destId="{102BBE5B-AD32-424F-BEF2-A0090039809E}" srcOrd="0" destOrd="0" presId="urn:microsoft.com/office/officeart/2005/8/layout/vProcess5"/>
    <dgm:cxn modelId="{F53BFFAE-E501-44A1-9BF7-7737B3A42930}" type="presParOf" srcId="{EFF4D39C-44F1-4054-AEF1-E3FD470BC029}" destId="{EFFCD9C4-F4CC-4E5A-89E2-80AFE5BF1356}" srcOrd="1" destOrd="0" presId="urn:microsoft.com/office/officeart/2005/8/layout/vProcess5"/>
    <dgm:cxn modelId="{E069D902-E76C-4CF6-A820-DC6F7459FF82}" type="presParOf" srcId="{EFF4D39C-44F1-4054-AEF1-E3FD470BC029}" destId="{89FF83B6-5A78-46DF-804D-64817EEE8644}" srcOrd="2" destOrd="0" presId="urn:microsoft.com/office/officeart/2005/8/layout/vProcess5"/>
    <dgm:cxn modelId="{9391E508-742C-426C-AE7C-D0117CB38015}" type="presParOf" srcId="{EFF4D39C-44F1-4054-AEF1-E3FD470BC029}" destId="{065CFF98-2CDF-40AB-8AC3-31C057B4954D}" srcOrd="3" destOrd="0" presId="urn:microsoft.com/office/officeart/2005/8/layout/vProcess5"/>
    <dgm:cxn modelId="{8D425AC0-5DF9-4273-BE07-1F78DA51EB1F}" type="presParOf" srcId="{EFF4D39C-44F1-4054-AEF1-E3FD470BC029}" destId="{46D81D09-2798-48F1-AE52-903112BBCF65}" srcOrd="4" destOrd="0" presId="urn:microsoft.com/office/officeart/2005/8/layout/vProcess5"/>
    <dgm:cxn modelId="{4777CAC9-EE56-46B7-84E6-FFD1CB67BCA2}" type="presParOf" srcId="{EFF4D39C-44F1-4054-AEF1-E3FD470BC029}" destId="{421BD3DB-F067-4DFC-AF8E-6C53F3B95D02}" srcOrd="5" destOrd="0" presId="urn:microsoft.com/office/officeart/2005/8/layout/vProcess5"/>
    <dgm:cxn modelId="{A05AEDAB-2467-4D92-99C6-625C4D525547}" type="presParOf" srcId="{EFF4D39C-44F1-4054-AEF1-E3FD470BC029}" destId="{6457D3DA-6103-486F-BBB9-9CA52AA34D29}" srcOrd="6" destOrd="0" presId="urn:microsoft.com/office/officeart/2005/8/layout/vProcess5"/>
    <dgm:cxn modelId="{DEEC5742-22CA-4F02-A9EA-B6BE9BD9D6E8}" type="presParOf" srcId="{EFF4D39C-44F1-4054-AEF1-E3FD470BC029}" destId="{DB988BBB-B3DD-4285-A00E-7495054CE68E}" srcOrd="7" destOrd="0" presId="urn:microsoft.com/office/officeart/2005/8/layout/vProcess5"/>
    <dgm:cxn modelId="{0DABE40D-02BC-41DE-8E20-3947E4091BEC}" type="presParOf" srcId="{EFF4D39C-44F1-4054-AEF1-E3FD470BC029}" destId="{E0AFE24A-2A81-4524-96F9-36F10DD4D6A6}" srcOrd="8" destOrd="0" presId="urn:microsoft.com/office/officeart/2005/8/layout/vProcess5"/>
    <dgm:cxn modelId="{A64376BD-60CB-4533-BDF0-FCDF7181098F}" type="presParOf" srcId="{EFF4D39C-44F1-4054-AEF1-E3FD470BC029}" destId="{AF3C5B60-A2F8-4A00-8C05-F9DFCB07A317}" srcOrd="9" destOrd="0" presId="urn:microsoft.com/office/officeart/2005/8/layout/vProcess5"/>
    <dgm:cxn modelId="{8D54DC78-0651-4FF0-AE30-940F6FCDBD27}" type="presParOf" srcId="{EFF4D39C-44F1-4054-AEF1-E3FD470BC029}" destId="{8E786C94-1A39-4C0F-987B-82F943B8A354}" srcOrd="10" destOrd="0" presId="urn:microsoft.com/office/officeart/2005/8/layout/vProcess5"/>
    <dgm:cxn modelId="{7AA35375-4E71-4A2B-8036-D1C9CA306130}" type="presParOf" srcId="{EFF4D39C-44F1-4054-AEF1-E3FD470BC029}" destId="{209A2E55-0C0B-49F4-AC5D-4CCE17AC4AE8}" srcOrd="11" destOrd="0" presId="urn:microsoft.com/office/officeart/2005/8/layout/vProcess5"/>
    <dgm:cxn modelId="{1E1B8D32-CE82-426A-A703-C419E89BADCD}" type="presParOf" srcId="{EFF4D39C-44F1-4054-AEF1-E3FD470BC029}" destId="{5CB1F255-68C8-40A1-8C15-88472F60897B}" srcOrd="12" destOrd="0" presId="urn:microsoft.com/office/officeart/2005/8/layout/vProcess5"/>
    <dgm:cxn modelId="{9FA530E6-11D6-4A3D-A719-2FB6A465C2A5}" type="presParOf" srcId="{EFF4D39C-44F1-4054-AEF1-E3FD470BC029}" destId="{0B330C5B-B4D2-405B-9859-E29B7FF43D5E}" srcOrd="13" destOrd="0" presId="urn:microsoft.com/office/officeart/2005/8/layout/vProcess5"/>
    <dgm:cxn modelId="{618B8AC7-86D6-46B7-B788-CE4096F5569C}" type="presParOf" srcId="{EFF4D39C-44F1-4054-AEF1-E3FD470BC029}" destId="{A2495560-12CF-421E-B861-3CE752B318CB}"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27BFF2-9E93-411B-B852-FA95ADD0C006}">
      <dsp:nvSpPr>
        <dsp:cNvPr id="0" name=""/>
        <dsp:cNvSpPr/>
      </dsp:nvSpPr>
      <dsp:spPr>
        <a:xfrm>
          <a:off x="2169914" y="345067"/>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FF225B-DB2A-4784-BD7A-6970969DC15C}">
      <dsp:nvSpPr>
        <dsp:cNvPr id="0" name=""/>
        <dsp:cNvSpPr/>
      </dsp:nvSpPr>
      <dsp:spPr>
        <a:xfrm>
          <a:off x="765914" y="2007681"/>
          <a:ext cx="4320000" cy="101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dirty="0"/>
            <a:t>BME Purchasing Team</a:t>
          </a:r>
        </a:p>
        <a:p>
          <a:pPr marL="0" lvl="0" indent="0" algn="ctr" defTabSz="622300">
            <a:lnSpc>
              <a:spcPct val="90000"/>
            </a:lnSpc>
            <a:spcBef>
              <a:spcPct val="0"/>
            </a:spcBef>
            <a:spcAft>
              <a:spcPct val="35000"/>
            </a:spcAft>
            <a:buNone/>
            <a:defRPr b="1"/>
          </a:pPr>
          <a:r>
            <a:rPr lang="en-US" sz="1400" kern="1200" dirty="0"/>
            <a:t>Will Martin</a:t>
          </a:r>
        </a:p>
        <a:p>
          <a:pPr marL="0" lvl="0" indent="0" algn="ctr" defTabSz="622300">
            <a:lnSpc>
              <a:spcPct val="90000"/>
            </a:lnSpc>
            <a:spcBef>
              <a:spcPct val="0"/>
            </a:spcBef>
            <a:spcAft>
              <a:spcPct val="35000"/>
            </a:spcAft>
            <a:buNone/>
            <a:defRPr b="1"/>
          </a:pPr>
          <a:r>
            <a:rPr lang="en-US" sz="1400" kern="1200" dirty="0"/>
            <a:t>Sofia </a:t>
          </a:r>
          <a:r>
            <a:rPr lang="en-US" sz="1400" kern="1200" dirty="0" err="1"/>
            <a:t>Castagnozzi</a:t>
          </a:r>
          <a:endParaRPr lang="en-US" sz="1400" kern="1200" dirty="0"/>
        </a:p>
        <a:p>
          <a:pPr marL="0" lvl="0" indent="0" algn="ctr" defTabSz="622300">
            <a:lnSpc>
              <a:spcPct val="90000"/>
            </a:lnSpc>
            <a:spcBef>
              <a:spcPct val="0"/>
            </a:spcBef>
            <a:spcAft>
              <a:spcPct val="35000"/>
            </a:spcAft>
            <a:buNone/>
            <a:defRPr b="1"/>
          </a:pPr>
          <a:r>
            <a:rPr lang="en-US" sz="1400" kern="1200" dirty="0"/>
            <a:t>Nhia Vang</a:t>
          </a:r>
        </a:p>
      </dsp:txBody>
      <dsp:txXfrm>
        <a:off x="765914" y="2007681"/>
        <a:ext cx="4320000" cy="1012500"/>
      </dsp:txXfrm>
    </dsp:sp>
    <dsp:sp modelId="{0DE268FB-9667-4E67-BBBD-52526BFA9C5A}">
      <dsp:nvSpPr>
        <dsp:cNvPr id="0" name=""/>
        <dsp:cNvSpPr/>
      </dsp:nvSpPr>
      <dsp:spPr>
        <a:xfrm>
          <a:off x="765914" y="3090235"/>
          <a:ext cx="4320000" cy="757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dirty="0"/>
            <a:t>Please notify </a:t>
          </a:r>
          <a:r>
            <a:rPr lang="en-US" sz="1100" kern="1200" dirty="0">
              <a:hlinkClick xmlns:r="http://schemas.openxmlformats.org/officeDocument/2006/relationships" r:id="rId3"/>
            </a:rPr>
            <a:t>Purchasing@bme.wisc.edu</a:t>
          </a:r>
          <a:r>
            <a:rPr lang="en-US" sz="1100" kern="1200" dirty="0"/>
            <a:t> after submitting your </a:t>
          </a:r>
          <a:r>
            <a:rPr lang="en-US" sz="1100" kern="1200"/>
            <a:t>requsition </a:t>
          </a:r>
          <a:r>
            <a:rPr lang="en-US" sz="1100" kern="1200" dirty="0"/>
            <a:t>order in workday</a:t>
          </a:r>
        </a:p>
      </dsp:txBody>
      <dsp:txXfrm>
        <a:off x="765914" y="3090235"/>
        <a:ext cx="4320000" cy="757502"/>
      </dsp:txXfrm>
    </dsp:sp>
    <dsp:sp modelId="{F54F9568-704C-4470-9FD0-BB95FAB209E6}">
      <dsp:nvSpPr>
        <dsp:cNvPr id="0" name=""/>
        <dsp:cNvSpPr/>
      </dsp:nvSpPr>
      <dsp:spPr>
        <a:xfrm>
          <a:off x="7245914" y="345067"/>
          <a:ext cx="1512000" cy="1512000"/>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90B1DDF-BCD0-4D8A-8A22-4649FDEE5A47}">
      <dsp:nvSpPr>
        <dsp:cNvPr id="0" name=""/>
        <dsp:cNvSpPr/>
      </dsp:nvSpPr>
      <dsp:spPr>
        <a:xfrm>
          <a:off x="5841914" y="2007681"/>
          <a:ext cx="4320000" cy="1012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BME Accountant</a:t>
          </a:r>
        </a:p>
      </dsp:txBody>
      <dsp:txXfrm>
        <a:off x="5841914" y="2007681"/>
        <a:ext cx="4320000" cy="1012500"/>
      </dsp:txXfrm>
    </dsp:sp>
    <dsp:sp modelId="{88D0A956-AFFF-4E5C-BA6C-4E2789715CF0}">
      <dsp:nvSpPr>
        <dsp:cNvPr id="0" name=""/>
        <dsp:cNvSpPr/>
      </dsp:nvSpPr>
      <dsp:spPr>
        <a:xfrm>
          <a:off x="5997348" y="2459296"/>
          <a:ext cx="4320000" cy="757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dirty="0"/>
            <a:t>For purchase </a:t>
          </a:r>
          <a:r>
            <a:rPr lang="en-US" sz="1100" b="0" i="0" kern="1200" dirty="0"/>
            <a:t>≥ 5,000 </a:t>
          </a:r>
          <a:r>
            <a:rPr lang="en-US" sz="1100" kern="1200" dirty="0"/>
            <a:t>please contact Nhia Vang (</a:t>
          </a:r>
          <a:r>
            <a:rPr lang="en-US" sz="1100" kern="1200" dirty="0">
              <a:hlinkClick xmlns:r="http://schemas.openxmlformats.org/officeDocument/2006/relationships" r:id="rId6"/>
            </a:rPr>
            <a:t>nhia.vang@wisc.edu</a:t>
          </a:r>
          <a:r>
            <a:rPr lang="en-US" sz="1100" kern="1200" dirty="0"/>
            <a:t>)</a:t>
          </a:r>
        </a:p>
      </dsp:txBody>
      <dsp:txXfrm>
        <a:off x="5997348" y="2459296"/>
        <a:ext cx="4320000" cy="7575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CD9C4-F4CC-4E5A-89E2-80AFE5BF1356}">
      <dsp:nvSpPr>
        <dsp:cNvPr id="0" name=""/>
        <dsp:cNvSpPr/>
      </dsp:nvSpPr>
      <dsp:spPr>
        <a:xfrm>
          <a:off x="0" y="0"/>
          <a:ext cx="8097012" cy="783240"/>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u="sng" kern="1200" dirty="0"/>
            <a:t>Order Submission</a:t>
          </a:r>
          <a:br>
            <a:rPr lang="en-US" sz="1200" b="1" kern="1200" dirty="0"/>
          </a:br>
          <a:r>
            <a:rPr lang="en-US" sz="1200" b="1" kern="1200" dirty="0"/>
            <a:t>The Purchaser (PI or Lab Members) submits the order in Workday. </a:t>
          </a:r>
          <a:endParaRPr lang="en-US" sz="1200" kern="1200" dirty="0"/>
        </a:p>
      </dsp:txBody>
      <dsp:txXfrm>
        <a:off x="22940" y="22940"/>
        <a:ext cx="7160195" cy="737360"/>
      </dsp:txXfrm>
    </dsp:sp>
    <dsp:sp modelId="{89FF83B6-5A78-46DF-804D-64817EEE8644}">
      <dsp:nvSpPr>
        <dsp:cNvPr id="0" name=""/>
        <dsp:cNvSpPr/>
      </dsp:nvSpPr>
      <dsp:spPr>
        <a:xfrm>
          <a:off x="604647" y="892024"/>
          <a:ext cx="8097012" cy="783240"/>
        </a:xfrm>
        <a:prstGeom prst="roundRect">
          <a:avLst>
            <a:gd name="adj" fmla="val 10000"/>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u="sng" kern="1200" dirty="0"/>
            <a:t>Notification</a:t>
          </a:r>
          <a:br>
            <a:rPr lang="en-US" sz="1200" b="1" kern="1200" dirty="0"/>
          </a:br>
          <a:r>
            <a:rPr lang="en-US" sz="1200" b="1" kern="1200" dirty="0"/>
            <a:t>The Purchaser emails BME Purchasing Team (</a:t>
          </a:r>
          <a:r>
            <a:rPr lang="en-US" sz="1200" b="1" kern="1200" dirty="0">
              <a:hlinkClick xmlns:r="http://schemas.openxmlformats.org/officeDocument/2006/relationships" r:id="rId1"/>
            </a:rPr>
            <a:t>Purchasing@bme.wisc.edu</a:t>
          </a:r>
          <a:r>
            <a:rPr lang="en-US" sz="1200" b="1" kern="1200" dirty="0"/>
            <a:t>) and CCs the PI and/or Lab Manager. </a:t>
          </a:r>
          <a:r>
            <a:rPr lang="en-US" sz="1200" b="0" kern="1200" dirty="0">
              <a:solidFill>
                <a:schemeClr val="tx1"/>
              </a:solidFill>
            </a:rPr>
            <a:t>Please p</a:t>
          </a:r>
          <a:r>
            <a:rPr lang="en-US" sz="1200" b="0" kern="1200" dirty="0">
              <a:solidFill>
                <a:schemeClr val="tx1"/>
              </a:solidFill>
              <a:latin typeface="Aptos" panose="020B0004020202020204" pitchFamily="34" charset="0"/>
            </a:rPr>
            <a:t>ut the Requisition Number (e.g., REQ-00002452) in the email header/subject.</a:t>
          </a:r>
          <a:endParaRPr lang="en-US" sz="1200" b="0" kern="1200" dirty="0">
            <a:solidFill>
              <a:schemeClr val="tx1"/>
            </a:solidFill>
          </a:endParaRPr>
        </a:p>
      </dsp:txBody>
      <dsp:txXfrm>
        <a:off x="627587" y="914964"/>
        <a:ext cx="6937378" cy="737360"/>
      </dsp:txXfrm>
    </dsp:sp>
    <dsp:sp modelId="{065CFF98-2CDF-40AB-8AC3-31C057B4954D}">
      <dsp:nvSpPr>
        <dsp:cNvPr id="0" name=""/>
        <dsp:cNvSpPr/>
      </dsp:nvSpPr>
      <dsp:spPr>
        <a:xfrm>
          <a:off x="1209293" y="1784048"/>
          <a:ext cx="8097012" cy="783240"/>
        </a:xfrm>
        <a:prstGeom prst="roundRect">
          <a:avLst>
            <a:gd name="adj" fmla="val 10000"/>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u="sng" kern="1200" dirty="0"/>
            <a:t>Approval by PI or Lab Manager</a:t>
          </a:r>
          <a:br>
            <a:rPr lang="en-US" sz="1200" b="1" kern="1200" dirty="0"/>
          </a:br>
          <a:r>
            <a:rPr lang="en-US" sz="1200" kern="1200" dirty="0"/>
            <a:t>The Principal Investigator (PI) or Lab Manager approves the requisition by replying directly to the email. </a:t>
          </a:r>
          <a:r>
            <a:rPr lang="en-US" sz="1200" i="1" kern="1200" dirty="0">
              <a:solidFill>
                <a:srgbClr val="002060"/>
              </a:solidFill>
            </a:rPr>
            <a:t>(This step may be skipped if the PI has opted out of email approvals.)</a:t>
          </a:r>
          <a:endParaRPr lang="en-US" sz="1200" kern="1200" dirty="0">
            <a:solidFill>
              <a:srgbClr val="002060"/>
            </a:solidFill>
          </a:endParaRPr>
        </a:p>
      </dsp:txBody>
      <dsp:txXfrm>
        <a:off x="1232233" y="1806988"/>
        <a:ext cx="6937378" cy="737360"/>
      </dsp:txXfrm>
    </dsp:sp>
    <dsp:sp modelId="{46D81D09-2798-48F1-AE52-903112BBCF65}">
      <dsp:nvSpPr>
        <dsp:cNvPr id="0" name=""/>
        <dsp:cNvSpPr/>
      </dsp:nvSpPr>
      <dsp:spPr>
        <a:xfrm>
          <a:off x="1813940" y="2676072"/>
          <a:ext cx="8097012" cy="783240"/>
        </a:xfrm>
        <a:prstGeom prst="roundRect">
          <a:avLst>
            <a:gd name="adj" fmla="val 10000"/>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u="sng" kern="1200" dirty="0"/>
            <a:t>Workday Approval</a:t>
          </a:r>
          <a:br>
            <a:rPr lang="en-US" sz="1200" b="1" kern="1200" dirty="0"/>
          </a:br>
          <a:r>
            <a:rPr lang="en-US" sz="1200" b="1" kern="1200" dirty="0"/>
            <a:t>A BME student worker approves the requisition in Workday. </a:t>
          </a:r>
          <a:endParaRPr lang="en-US" sz="1200" kern="1200" dirty="0"/>
        </a:p>
      </dsp:txBody>
      <dsp:txXfrm>
        <a:off x="1836880" y="2699012"/>
        <a:ext cx="6937378" cy="737360"/>
      </dsp:txXfrm>
    </dsp:sp>
    <dsp:sp modelId="{421BD3DB-F067-4DFC-AF8E-6C53F3B95D02}">
      <dsp:nvSpPr>
        <dsp:cNvPr id="0" name=""/>
        <dsp:cNvSpPr/>
      </dsp:nvSpPr>
      <dsp:spPr>
        <a:xfrm>
          <a:off x="2418587" y="3568097"/>
          <a:ext cx="8097012" cy="783240"/>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b="1" u="sng" kern="1200" dirty="0"/>
            <a:t>Order Processing</a:t>
          </a:r>
          <a:br>
            <a:rPr lang="en-US" sz="1200" b="1" kern="1200" dirty="0"/>
          </a:br>
          <a:r>
            <a:rPr lang="en-US" sz="1200" b="1" kern="1200" dirty="0"/>
            <a:t>Purchasing Services processes the order. </a:t>
          </a:r>
          <a:endParaRPr lang="en-US" sz="1200" kern="1200" dirty="0"/>
        </a:p>
      </dsp:txBody>
      <dsp:txXfrm>
        <a:off x="2441527" y="3591037"/>
        <a:ext cx="6937378" cy="737360"/>
      </dsp:txXfrm>
    </dsp:sp>
    <dsp:sp modelId="{6457D3DA-6103-486F-BBB9-9CA52AA34D29}">
      <dsp:nvSpPr>
        <dsp:cNvPr id="0" name=""/>
        <dsp:cNvSpPr/>
      </dsp:nvSpPr>
      <dsp:spPr>
        <a:xfrm>
          <a:off x="7587905" y="572200"/>
          <a:ext cx="509106" cy="509106"/>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7702454" y="572200"/>
        <a:ext cx="280008" cy="383102"/>
      </dsp:txXfrm>
    </dsp:sp>
    <dsp:sp modelId="{DB988BBB-B3DD-4285-A00E-7495054CE68E}">
      <dsp:nvSpPr>
        <dsp:cNvPr id="0" name=""/>
        <dsp:cNvSpPr/>
      </dsp:nvSpPr>
      <dsp:spPr>
        <a:xfrm>
          <a:off x="8192552" y="1464225"/>
          <a:ext cx="509106" cy="509106"/>
        </a:xfrm>
        <a:prstGeom prst="downArrow">
          <a:avLst>
            <a:gd name="adj1" fmla="val 55000"/>
            <a:gd name="adj2" fmla="val 45000"/>
          </a:avLst>
        </a:prstGeom>
        <a:solidFill>
          <a:schemeClr val="accent2">
            <a:tint val="40000"/>
            <a:alpha val="90000"/>
            <a:hueOff val="2244906"/>
            <a:satOff val="-20744"/>
            <a:lumOff val="-2338"/>
            <a:alphaOff val="0"/>
          </a:schemeClr>
        </a:solidFill>
        <a:ln w="19050" cap="flat" cmpd="sng" algn="ctr">
          <a:solidFill>
            <a:schemeClr val="accent2">
              <a:tint val="40000"/>
              <a:alpha val="90000"/>
              <a:hueOff val="2244906"/>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307101" y="1464225"/>
        <a:ext cx="280008" cy="383102"/>
      </dsp:txXfrm>
    </dsp:sp>
    <dsp:sp modelId="{E0AFE24A-2A81-4524-96F9-36F10DD4D6A6}">
      <dsp:nvSpPr>
        <dsp:cNvPr id="0" name=""/>
        <dsp:cNvSpPr/>
      </dsp:nvSpPr>
      <dsp:spPr>
        <a:xfrm>
          <a:off x="8797199" y="2343195"/>
          <a:ext cx="509106" cy="509106"/>
        </a:xfrm>
        <a:prstGeom prst="downArrow">
          <a:avLst>
            <a:gd name="adj1" fmla="val 55000"/>
            <a:gd name="adj2" fmla="val 45000"/>
          </a:avLst>
        </a:prstGeom>
        <a:solidFill>
          <a:schemeClr val="accent2">
            <a:tint val="40000"/>
            <a:alpha val="90000"/>
            <a:hueOff val="4489812"/>
            <a:satOff val="-41488"/>
            <a:lumOff val="-4677"/>
            <a:alphaOff val="0"/>
          </a:schemeClr>
        </a:solidFill>
        <a:ln w="19050" cap="flat" cmpd="sng" algn="ctr">
          <a:solidFill>
            <a:schemeClr val="accent2">
              <a:tint val="40000"/>
              <a:alpha val="90000"/>
              <a:hueOff val="4489812"/>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911748" y="2343195"/>
        <a:ext cx="280008" cy="383102"/>
      </dsp:txXfrm>
    </dsp:sp>
    <dsp:sp modelId="{AF3C5B60-A2F8-4A00-8C05-F9DFCB07A317}">
      <dsp:nvSpPr>
        <dsp:cNvPr id="0" name=""/>
        <dsp:cNvSpPr/>
      </dsp:nvSpPr>
      <dsp:spPr>
        <a:xfrm>
          <a:off x="9401846" y="3243922"/>
          <a:ext cx="509106" cy="509106"/>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9516395" y="3243922"/>
        <a:ext cx="280008" cy="383102"/>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677A-5D89-FAED-A910-FB804D05B4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513EAF-50C9-EC03-9F60-EB298CC5C6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3FC3AD0-4EF6-F835-9123-144E1827559E}"/>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5" name="Footer Placeholder 4">
            <a:extLst>
              <a:ext uri="{FF2B5EF4-FFF2-40B4-BE49-F238E27FC236}">
                <a16:creationId xmlns:a16="http://schemas.microsoft.com/office/drawing/2014/main" id="{9D547F20-43D1-B4C8-BDA2-435D9EAD05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82F29C-87B3-1EE1-0E7F-D254E8D2F48D}"/>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2480029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21AB0-4EC0-A764-70B0-908D4645D3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CB017DC-6F3B-32B4-5A1F-F942C67E76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494CF2-1EF4-B72F-0FD0-E2828BDA6B30}"/>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5" name="Footer Placeholder 4">
            <a:extLst>
              <a:ext uri="{FF2B5EF4-FFF2-40B4-BE49-F238E27FC236}">
                <a16:creationId xmlns:a16="http://schemas.microsoft.com/office/drawing/2014/main" id="{F715CB89-DA0C-DB98-5A85-64C99AB239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E03D5F-CEB8-84E5-CF10-7312FA710A10}"/>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594576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3447A9-7F5F-37B1-F88D-A44B5666213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5A2373-799A-EC96-7A2F-91F96163A3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A5ACE3-EB51-7B8C-E965-9454FAA62781}"/>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5" name="Footer Placeholder 4">
            <a:extLst>
              <a:ext uri="{FF2B5EF4-FFF2-40B4-BE49-F238E27FC236}">
                <a16:creationId xmlns:a16="http://schemas.microsoft.com/office/drawing/2014/main" id="{1BE6D428-D93B-14E7-6401-75D5D2352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680A03-EE84-534F-0E03-4238C25E8BD3}"/>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4020886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ABD46-9A0C-9B18-429D-6C482C7C64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8D4E33-B0FE-5940-0229-499D062DD0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429E9A-F37F-0632-79B6-253F02598EC7}"/>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5" name="Footer Placeholder 4">
            <a:extLst>
              <a:ext uri="{FF2B5EF4-FFF2-40B4-BE49-F238E27FC236}">
                <a16:creationId xmlns:a16="http://schemas.microsoft.com/office/drawing/2014/main" id="{57632054-8AF7-4322-1E11-0EE97D39CF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B76F3-E558-ADFF-3B04-8C12EAE2E2CF}"/>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3942362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37EC6-960B-F1E8-3896-BE25582D72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BF6869-5E40-2C4E-2934-1C1551C512C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35C2DB-B217-0B6E-B8A4-F6004299353F}"/>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5" name="Footer Placeholder 4">
            <a:extLst>
              <a:ext uri="{FF2B5EF4-FFF2-40B4-BE49-F238E27FC236}">
                <a16:creationId xmlns:a16="http://schemas.microsoft.com/office/drawing/2014/main" id="{75B37EF9-C264-F880-DC5B-CE0C8C2D7F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5CD2F2-6075-33D5-9F6F-5B9564B31F65}"/>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2703267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8A173-2AF7-4258-4BA5-8AC8C51A73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497822-FA38-FBE2-5CED-B49C6F8B2E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6DD4FD-9C45-31AC-8F94-BA465DF2F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8C36F2-27F8-6515-7D70-8ACB306A44B5}"/>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6" name="Footer Placeholder 5">
            <a:extLst>
              <a:ext uri="{FF2B5EF4-FFF2-40B4-BE49-F238E27FC236}">
                <a16:creationId xmlns:a16="http://schemas.microsoft.com/office/drawing/2014/main" id="{BAF9F9BC-6A50-1BB6-786C-95E89590F1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CED777-E6E3-A276-A273-1D7092DCFA52}"/>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2139297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0F62B-EE3B-F6C6-7AAC-2EFBC94641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6CCE8BA-B699-4F17-58B2-3F0633937C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36C641-282F-5592-7C00-EA39AE75D7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B67D58-9E0B-79EE-8BB7-476F38ECEC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E0800D-D99B-1845-68B6-6CA54C6D596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006839-0541-2DBF-4AB8-9C90B0DCF840}"/>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8" name="Footer Placeholder 7">
            <a:extLst>
              <a:ext uri="{FF2B5EF4-FFF2-40B4-BE49-F238E27FC236}">
                <a16:creationId xmlns:a16="http://schemas.microsoft.com/office/drawing/2014/main" id="{4402EDAB-9302-D2FC-FB14-1730B9F5C7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658200-6492-1192-CD34-ED5C5DAD74FB}"/>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2116798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ECB6A-C81F-0E3C-8508-20297464BF6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FFAA415-5BA1-F4CF-42D7-3F65367F7DF9}"/>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4" name="Footer Placeholder 3">
            <a:extLst>
              <a:ext uri="{FF2B5EF4-FFF2-40B4-BE49-F238E27FC236}">
                <a16:creationId xmlns:a16="http://schemas.microsoft.com/office/drawing/2014/main" id="{006B7953-2264-0A4F-93DA-1C14F9BBF7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DC7003-324C-9612-A69A-7710833424D9}"/>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1537378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FB4006-49EF-899B-17AB-96977E1B0208}"/>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3" name="Footer Placeholder 2">
            <a:extLst>
              <a:ext uri="{FF2B5EF4-FFF2-40B4-BE49-F238E27FC236}">
                <a16:creationId xmlns:a16="http://schemas.microsoft.com/office/drawing/2014/main" id="{79A162FD-80C8-7032-1EA0-FC0985E58F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C08C93E-C4A5-929F-6C75-F12BA5C5669D}"/>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1169719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B73EB-AEED-591E-22AA-2C7E16DF0B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701CD-E603-0F60-F339-01E3CEC386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8BA09AC-AA49-D8E9-EA6C-271FCBDA4A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51EAAD-800F-AD0C-0F6D-B3A85833925A}"/>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6" name="Footer Placeholder 5">
            <a:extLst>
              <a:ext uri="{FF2B5EF4-FFF2-40B4-BE49-F238E27FC236}">
                <a16:creationId xmlns:a16="http://schemas.microsoft.com/office/drawing/2014/main" id="{1B2FA671-69FF-5D2D-33CD-7EE414029E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CDCFDD-AE12-FE72-DB4C-43E77899A9D8}"/>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10671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A661F-03E2-7FBC-F7AC-356B9AA801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958233-F509-6FC5-ABF2-2FCABC86A4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8D2728-594C-138E-FDA7-F05F8285FA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DD3032-C9CF-4011-833B-23B455C21F80}"/>
              </a:ext>
            </a:extLst>
          </p:cNvPr>
          <p:cNvSpPr>
            <a:spLocks noGrp="1"/>
          </p:cNvSpPr>
          <p:nvPr>
            <p:ph type="dt" sz="half" idx="10"/>
          </p:nvPr>
        </p:nvSpPr>
        <p:spPr/>
        <p:txBody>
          <a:bodyPr/>
          <a:lstStyle/>
          <a:p>
            <a:fld id="{24FF8886-B192-4C67-A617-30A066070BD1}" type="datetimeFigureOut">
              <a:rPr lang="en-US" smtClean="0"/>
              <a:t>9/2/2025</a:t>
            </a:fld>
            <a:endParaRPr lang="en-US"/>
          </a:p>
        </p:txBody>
      </p:sp>
      <p:sp>
        <p:nvSpPr>
          <p:cNvPr id="6" name="Footer Placeholder 5">
            <a:extLst>
              <a:ext uri="{FF2B5EF4-FFF2-40B4-BE49-F238E27FC236}">
                <a16:creationId xmlns:a16="http://schemas.microsoft.com/office/drawing/2014/main" id="{92EE813C-8B47-1945-ADB8-3B0FDF1939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1AE77B-5453-64B4-2E71-2D2567002245}"/>
              </a:ext>
            </a:extLst>
          </p:cNvPr>
          <p:cNvSpPr>
            <a:spLocks noGrp="1"/>
          </p:cNvSpPr>
          <p:nvPr>
            <p:ph type="sldNum" sz="quarter" idx="12"/>
          </p:nvPr>
        </p:nvSpPr>
        <p:spPr/>
        <p:txBody>
          <a:bodyPr/>
          <a:lstStyle/>
          <a:p>
            <a:fld id="{3DAE0E34-E1C3-4001-B72D-A6171CD4EB39}" type="slidenum">
              <a:rPr lang="en-US" smtClean="0"/>
              <a:t>‹#›</a:t>
            </a:fld>
            <a:endParaRPr lang="en-US"/>
          </a:p>
        </p:txBody>
      </p:sp>
    </p:spTree>
    <p:extLst>
      <p:ext uri="{BB962C8B-B14F-4D97-AF65-F5344CB8AC3E}">
        <p14:creationId xmlns:p14="http://schemas.microsoft.com/office/powerpoint/2010/main" val="1877625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75A776-99AB-BCB2-832A-1CE0AA3D18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9FA966-F6D6-AD6E-31B6-FCE8B5FE03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0C6C1B-619B-2256-DC4B-AD43DE39C7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FF8886-B192-4C67-A617-30A066070BD1}" type="datetimeFigureOut">
              <a:rPr lang="en-US" smtClean="0"/>
              <a:t>9/2/2025</a:t>
            </a:fld>
            <a:endParaRPr lang="en-US"/>
          </a:p>
        </p:txBody>
      </p:sp>
      <p:sp>
        <p:nvSpPr>
          <p:cNvPr id="5" name="Footer Placeholder 4">
            <a:extLst>
              <a:ext uri="{FF2B5EF4-FFF2-40B4-BE49-F238E27FC236}">
                <a16:creationId xmlns:a16="http://schemas.microsoft.com/office/drawing/2014/main" id="{FA2D11B9-1F85-2785-6CC0-4641E5B877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E2FACAF-909D-3FCA-64D0-65E840F762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DAE0E34-E1C3-4001-B72D-A6171CD4EB39}" type="slidenum">
              <a:rPr lang="en-US" smtClean="0"/>
              <a:t>‹#›</a:t>
            </a:fld>
            <a:endParaRPr lang="en-US"/>
          </a:p>
        </p:txBody>
      </p:sp>
    </p:spTree>
    <p:extLst>
      <p:ext uri="{BB962C8B-B14F-4D97-AF65-F5344CB8AC3E}">
        <p14:creationId xmlns:p14="http://schemas.microsoft.com/office/powerpoint/2010/main" val="931895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kb.wisconsin.edu/workday/internal/144686" TargetMode="External"/><Relationship Id="rId2" Type="http://schemas.openxmlformats.org/officeDocument/2006/relationships/hyperlink" Target="https://kb.wisconsin.edu/workday/internal/144687" TargetMode="External"/><Relationship Id="rId1" Type="http://schemas.openxmlformats.org/officeDocument/2006/relationships/slideLayout" Target="../slideLayouts/slideLayout1.xml"/><Relationship Id="rId5" Type="http://schemas.openxmlformats.org/officeDocument/2006/relationships/hyperlink" Target="https://www.myworkday.com/wisconsin/d/home.htmld" TargetMode="External"/><Relationship Id="rId4" Type="http://schemas.openxmlformats.org/officeDocument/2006/relationships/hyperlink" Target="https://intranet.engineering.wisc.edu/biomedical-engineering/"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mailto:Purchasing@bme.wisc.e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Purchasing@bme.wisc.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3780397-2178-5D1F-62B0-64E4DD8A1B11}"/>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BME Purchasing Team</a:t>
            </a:r>
          </a:p>
        </p:txBody>
      </p:sp>
      <p:graphicFrame>
        <p:nvGraphicFramePr>
          <p:cNvPr id="17" name="Content Placeholder 2">
            <a:extLst>
              <a:ext uri="{FF2B5EF4-FFF2-40B4-BE49-F238E27FC236}">
                <a16:creationId xmlns:a16="http://schemas.microsoft.com/office/drawing/2014/main" id="{F4C62959-EDD7-79F2-0A2E-E485DCEF21AF}"/>
              </a:ext>
            </a:extLst>
          </p:cNvPr>
          <p:cNvGraphicFramePr>
            <a:graphicFrameLocks noGrp="1"/>
          </p:cNvGraphicFramePr>
          <p:nvPr>
            <p:ph idx="1"/>
            <p:extLst>
              <p:ext uri="{D42A27DB-BD31-4B8C-83A1-F6EECF244321}">
                <p14:modId xmlns:p14="http://schemas.microsoft.com/office/powerpoint/2010/main" val="309677577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7317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0A8E9A-292D-F919-87E2-5B10A7D98D32}"/>
              </a:ext>
            </a:extLst>
          </p:cNvPr>
          <p:cNvPicPr>
            <a:picLocks noChangeAspect="1"/>
          </p:cNvPicPr>
          <p:nvPr/>
        </p:nvPicPr>
        <p:blipFill>
          <a:blip r:embed="rId2">
            <a:duotone>
              <a:schemeClr val="bg2">
                <a:shade val="45000"/>
                <a:satMod val="135000"/>
              </a:schemeClr>
              <a:prstClr val="white"/>
            </a:duotone>
          </a:blip>
          <a:srcRect t="12153" b="3578"/>
          <a:stretch>
            <a:fillRect/>
          </a:stretch>
        </p:blipFill>
        <p:spPr>
          <a:xfrm>
            <a:off x="20" y="10"/>
            <a:ext cx="12191980" cy="6857990"/>
          </a:xfrm>
          <a:prstGeom prst="rect">
            <a:avLst/>
          </a:prstGeom>
        </p:spPr>
      </p:pic>
      <p:sp>
        <p:nvSpPr>
          <p:cNvPr id="17" name="Rectangle 16">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4E71F0A4-B0D5-A279-CF80-7C9F7756622C}"/>
              </a:ext>
            </a:extLst>
          </p:cNvPr>
          <p:cNvGraphicFramePr>
            <a:graphicFrameLocks noGrp="1"/>
          </p:cNvGraphicFramePr>
          <p:nvPr>
            <p:ph idx="1"/>
            <p:extLst>
              <p:ext uri="{D42A27DB-BD31-4B8C-83A1-F6EECF244321}">
                <p14:modId xmlns:p14="http://schemas.microsoft.com/office/powerpoint/2010/main" val="686513886"/>
              </p:ext>
            </p:extLst>
          </p:nvPr>
        </p:nvGraphicFramePr>
        <p:xfrm>
          <a:off x="1152525" y="17875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5DC936FA-10CF-6BC5-5768-8F7236C2AD54}"/>
              </a:ext>
            </a:extLst>
          </p:cNvPr>
          <p:cNvSpPr txBox="1"/>
          <p:nvPr/>
        </p:nvSpPr>
        <p:spPr>
          <a:xfrm>
            <a:off x="1123950" y="333375"/>
            <a:ext cx="10687050" cy="1200329"/>
          </a:xfrm>
          <a:prstGeom prst="rect">
            <a:avLst/>
          </a:prstGeom>
          <a:noFill/>
        </p:spPr>
        <p:txBody>
          <a:bodyPr wrap="square" rtlCol="0">
            <a:spAutoFit/>
          </a:bodyPr>
          <a:lstStyle/>
          <a:p>
            <a:pPr algn="ctr"/>
            <a:r>
              <a:rPr lang="en-US" sz="3600" dirty="0">
                <a:latin typeface="Amasis MT Pro Black" panose="020F0502020204030204" pitchFamily="18" charset="0"/>
              </a:rPr>
              <a:t>BME Workday Purchase Streamline Overview </a:t>
            </a:r>
          </a:p>
        </p:txBody>
      </p:sp>
      <p:sp>
        <p:nvSpPr>
          <p:cNvPr id="2" name="Rectangle 1">
            <a:extLst>
              <a:ext uri="{FF2B5EF4-FFF2-40B4-BE49-F238E27FC236}">
                <a16:creationId xmlns:a16="http://schemas.microsoft.com/office/drawing/2014/main" id="{3F149D29-C580-D82E-6DD1-0C0DD0004465}"/>
              </a:ext>
            </a:extLst>
          </p:cNvPr>
          <p:cNvSpPr/>
          <p:nvPr/>
        </p:nvSpPr>
        <p:spPr>
          <a:xfrm>
            <a:off x="137160" y="4642200"/>
            <a:ext cx="2624328" cy="1968912"/>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For any purchase of $5,000 or more, please consult with BME Accountant(nhia.vang@wisc.edu)</a:t>
            </a:r>
          </a:p>
        </p:txBody>
      </p:sp>
    </p:spTree>
    <p:extLst>
      <p:ext uri="{BB962C8B-B14F-4D97-AF65-F5344CB8AC3E}">
        <p14:creationId xmlns:p14="http://schemas.microsoft.com/office/powerpoint/2010/main" val="3022110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79FA44F-D0E1-BB1C-D349-5BAB7C135B82}"/>
              </a:ext>
            </a:extLst>
          </p:cNvPr>
          <p:cNvSpPr>
            <a:spLocks noGrp="1"/>
          </p:cNvSpPr>
          <p:nvPr>
            <p:ph type="subTitle" idx="1"/>
          </p:nvPr>
        </p:nvSpPr>
        <p:spPr>
          <a:xfrm>
            <a:off x="1228344" y="189126"/>
            <a:ext cx="9144000" cy="613346"/>
          </a:xfrm>
        </p:spPr>
        <p:txBody>
          <a:bodyPr>
            <a:noAutofit/>
          </a:bodyPr>
          <a:lstStyle/>
          <a:p>
            <a:r>
              <a:rPr lang="en-US" sz="3200" dirty="0"/>
              <a:t>How to Create a Requisition for </a:t>
            </a:r>
            <a:r>
              <a:rPr lang="en-US" sz="3200" b="1" dirty="0"/>
              <a:t>Catalog </a:t>
            </a:r>
            <a:r>
              <a:rPr lang="en-US" sz="3200" dirty="0"/>
              <a:t>order</a:t>
            </a:r>
            <a:r>
              <a:rPr lang="en-US" sz="3200" b="1" dirty="0"/>
              <a:t> </a:t>
            </a:r>
            <a:r>
              <a:rPr lang="en-US" sz="3200" dirty="0"/>
              <a:t>in Workday via </a:t>
            </a:r>
            <a:r>
              <a:rPr lang="en-US" sz="3200" dirty="0" err="1"/>
              <a:t>ShopUW</a:t>
            </a:r>
            <a:r>
              <a:rPr lang="en-US" sz="3200" dirty="0"/>
              <a:t>+</a:t>
            </a:r>
            <a:br>
              <a:rPr lang="en-US" sz="3200" dirty="0"/>
            </a:br>
            <a:endParaRPr lang="en-US" sz="3200" dirty="0"/>
          </a:p>
        </p:txBody>
      </p:sp>
      <p:sp>
        <p:nvSpPr>
          <p:cNvPr id="4" name="TextBox 3">
            <a:extLst>
              <a:ext uri="{FF2B5EF4-FFF2-40B4-BE49-F238E27FC236}">
                <a16:creationId xmlns:a16="http://schemas.microsoft.com/office/drawing/2014/main" id="{4070C99D-852D-E272-0691-84820D1DF900}"/>
              </a:ext>
            </a:extLst>
          </p:cNvPr>
          <p:cNvSpPr txBox="1"/>
          <p:nvPr/>
        </p:nvSpPr>
        <p:spPr>
          <a:xfrm>
            <a:off x="591312" y="1240458"/>
            <a:ext cx="10418064" cy="923330"/>
          </a:xfrm>
          <a:prstGeom prst="rect">
            <a:avLst/>
          </a:prstGeom>
          <a:noFill/>
        </p:spPr>
        <p:txBody>
          <a:bodyPr wrap="square" rtlCol="0">
            <a:spAutoFit/>
          </a:bodyPr>
          <a:lstStyle/>
          <a:p>
            <a:r>
              <a:rPr lang="en-US" dirty="0"/>
              <a:t>Purchaser: PI or Lab Member </a:t>
            </a:r>
          </a:p>
          <a:p>
            <a:r>
              <a:rPr lang="en-US" dirty="0"/>
              <a:t>Full Instructions: </a:t>
            </a:r>
            <a:r>
              <a:rPr lang="en-US" dirty="0" err="1"/>
              <a:t>KnowledgeBase</a:t>
            </a:r>
            <a:r>
              <a:rPr lang="en-US" dirty="0"/>
              <a:t> (Create Requisition for </a:t>
            </a:r>
            <a:r>
              <a:rPr lang="en-US" dirty="0">
                <a:hlinkClick r:id="rId2"/>
              </a:rPr>
              <a:t>Catalog Order </a:t>
            </a:r>
            <a:r>
              <a:rPr lang="en-US" dirty="0"/>
              <a:t>and </a:t>
            </a:r>
            <a:r>
              <a:rPr lang="en-US" dirty="0">
                <a:hlinkClick r:id="rId3"/>
              </a:rPr>
              <a:t>Non-Catalog</a:t>
            </a:r>
            <a:r>
              <a:rPr lang="en-US" dirty="0"/>
              <a:t>). Also, in BME Workday Starter Kit (</a:t>
            </a:r>
            <a:r>
              <a:rPr lang="en-US" dirty="0">
                <a:hlinkClick r:id="rId4"/>
              </a:rPr>
              <a:t>BME Intranet</a:t>
            </a:r>
            <a:r>
              <a:rPr lang="en-US" dirty="0"/>
              <a:t>)</a:t>
            </a:r>
          </a:p>
        </p:txBody>
      </p:sp>
      <p:sp>
        <p:nvSpPr>
          <p:cNvPr id="6" name="TextBox 5">
            <a:extLst>
              <a:ext uri="{FF2B5EF4-FFF2-40B4-BE49-F238E27FC236}">
                <a16:creationId xmlns:a16="http://schemas.microsoft.com/office/drawing/2014/main" id="{8607B13D-17DF-EC38-D334-37A15A344632}"/>
              </a:ext>
            </a:extLst>
          </p:cNvPr>
          <p:cNvSpPr txBox="1"/>
          <p:nvPr/>
        </p:nvSpPr>
        <p:spPr>
          <a:xfrm>
            <a:off x="1191768" y="2478381"/>
            <a:ext cx="11000232" cy="3570208"/>
          </a:xfrm>
          <a:prstGeom prst="rect">
            <a:avLst/>
          </a:prstGeom>
          <a:noFill/>
        </p:spPr>
        <p:txBody>
          <a:bodyPr wrap="square" rtlCol="0">
            <a:spAutoFit/>
          </a:bodyPr>
          <a:lstStyle/>
          <a:p>
            <a:r>
              <a:rPr lang="en-US" sz="2000" b="1" dirty="0"/>
              <a:t>Step 1: Access </a:t>
            </a:r>
            <a:r>
              <a:rPr lang="en-US" sz="2000" b="1" dirty="0" err="1"/>
              <a:t>ShopUW</a:t>
            </a:r>
            <a:r>
              <a:rPr lang="en-US" sz="2000" b="1" dirty="0"/>
              <a:t>+ Through Workday</a:t>
            </a:r>
          </a:p>
          <a:p>
            <a:pPr marL="914400" lvl="1" indent="-457200">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Log in to Workday (</a:t>
            </a:r>
            <a:r>
              <a:rPr lang="en-US" sz="2000" kern="100" dirty="0">
                <a:effectLst/>
                <a:latin typeface="Aptos" panose="020B0004020202020204" pitchFamily="34" charset="0"/>
                <a:ea typeface="Aptos" panose="020B0004020202020204" pitchFamily="34" charset="0"/>
                <a:cs typeface="Times New Roman" panose="02020603050405020304" pitchFamily="18" charset="0"/>
                <a:hlinkClick r:id="rId5"/>
              </a:rPr>
              <a:t>Here</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a:t>
            </a:r>
          </a:p>
          <a:p>
            <a:pPr marL="914400" lvl="1" indent="-457200">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Click the Menu (top left corner)</a:t>
            </a:r>
          </a:p>
          <a:p>
            <a:pPr marL="914400" lvl="1" indent="-457200">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Select Procurement &amp; AP UW</a:t>
            </a:r>
          </a:p>
          <a:p>
            <a:pPr marL="914400" lvl="1" indent="-457200">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Click the blue link under Connect to </a:t>
            </a:r>
            <a:r>
              <a:rPr lang="en-US" sz="2000" kern="100" dirty="0" err="1">
                <a:effectLst/>
                <a:latin typeface="Aptos" panose="020B0004020202020204" pitchFamily="34" charset="0"/>
                <a:ea typeface="Aptos" panose="020B0004020202020204" pitchFamily="34" charset="0"/>
                <a:cs typeface="Times New Roman" panose="02020603050405020304" pitchFamily="18" charset="0"/>
              </a:rPr>
              <a:t>ShopUW</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a:t>
            </a:r>
          </a:p>
          <a:p>
            <a:pPr marL="914400" lvl="1" indent="-457200">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You’ll be redirected to </a:t>
            </a:r>
            <a:r>
              <a:rPr lang="en-US" sz="2000" kern="100" dirty="0" err="1">
                <a:effectLst/>
                <a:latin typeface="Aptos" panose="020B0004020202020204" pitchFamily="34" charset="0"/>
                <a:ea typeface="Aptos" panose="020B0004020202020204" pitchFamily="34" charset="0"/>
                <a:cs typeface="Times New Roman" panose="02020603050405020304" pitchFamily="18" charset="0"/>
              </a:rPr>
              <a:t>ShopUW</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t>
            </a:r>
          </a:p>
          <a:p>
            <a:pPr marL="914400" lvl="1" indent="-457200">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Search for items and add to cart</a:t>
            </a:r>
          </a:p>
          <a:p>
            <a:pPr marL="914400" lvl="1" indent="-457200">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Submit the order in </a:t>
            </a:r>
            <a:r>
              <a:rPr lang="en-US" sz="2000" kern="100" dirty="0" err="1">
                <a:effectLst/>
                <a:latin typeface="Aptos" panose="020B0004020202020204" pitchFamily="34" charset="0"/>
                <a:ea typeface="Aptos" panose="020B0004020202020204" pitchFamily="34" charset="0"/>
                <a:cs typeface="Times New Roman" panose="02020603050405020304" pitchFamily="18" charset="0"/>
              </a:rPr>
              <a:t>ShopUW</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a:t>
            </a:r>
          </a:p>
          <a:p>
            <a:pPr marL="914400" lvl="1" indent="-457200">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Choose send to Workday to complete the request</a:t>
            </a:r>
          </a:p>
          <a:p>
            <a:pPr marL="914400" lvl="1" indent="-457200">
              <a:buFont typeface="Arial" panose="020B0604020202020204" pitchFamily="34" charset="0"/>
              <a:buChar char="•"/>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47900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A5CF486-D9E5-4A66-898A-F3D62B81B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7" y="-5"/>
            <a:ext cx="12193149" cy="2200064"/>
          </a:xfrm>
          <a:custGeom>
            <a:avLst/>
            <a:gdLst>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50277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522499 w 12192001"/>
              <a:gd name="connsiteY26" fmla="*/ 1207528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37318 w 12192001"/>
              <a:gd name="connsiteY70" fmla="*/ 1920435 h 2344739"/>
              <a:gd name="connsiteX71" fmla="*/ 9113812 w 12192001"/>
              <a:gd name="connsiteY71" fmla="*/ 1919069 h 2344739"/>
              <a:gd name="connsiteX72" fmla="*/ 9053453 w 12192001"/>
              <a:gd name="connsiteY72" fmla="*/ 1910755 h 2344739"/>
              <a:gd name="connsiteX73" fmla="*/ 9005486 w 12192001"/>
              <a:gd name="connsiteY73" fmla="*/ 1914040 h 2344739"/>
              <a:gd name="connsiteX74" fmla="*/ 9005201 w 12192001"/>
              <a:gd name="connsiteY74" fmla="*/ 1913800 h 2344739"/>
              <a:gd name="connsiteX75" fmla="*/ 8996232 w 12192001"/>
              <a:gd name="connsiteY75" fmla="*/ 1915011 h 2344739"/>
              <a:gd name="connsiteX76" fmla="*/ 8990394 w 12192001"/>
              <a:gd name="connsiteY76" fmla="*/ 1917072 h 2344739"/>
              <a:gd name="connsiteX77" fmla="*/ 8974337 w 12192001"/>
              <a:gd name="connsiteY77" fmla="*/ 1920298 h 2344739"/>
              <a:gd name="connsiteX78" fmla="*/ 8968011 w 12192001"/>
              <a:gd name="connsiteY78" fmla="*/ 1919598 h 2344739"/>
              <a:gd name="connsiteX79" fmla="*/ 8963048 w 12192001"/>
              <a:gd name="connsiteY79" fmla="*/ 1917373 h 2344739"/>
              <a:gd name="connsiteX80" fmla="*/ 8928988 w 12192001"/>
              <a:gd name="connsiteY80" fmla="*/ 1914185 h 2344739"/>
              <a:gd name="connsiteX81" fmla="*/ 8752444 w 12192001"/>
              <a:gd name="connsiteY81" fmla="*/ 1933417 h 2344739"/>
              <a:gd name="connsiteX82" fmla="*/ 8707847 w 12192001"/>
              <a:gd name="connsiteY82" fmla="*/ 1935518 h 2344739"/>
              <a:gd name="connsiteX83" fmla="*/ 8596071 w 12192001"/>
              <a:gd name="connsiteY83" fmla="*/ 1944090 h 2344739"/>
              <a:gd name="connsiteX84" fmla="*/ 8525230 w 12192001"/>
              <a:gd name="connsiteY84" fmla="*/ 1929248 h 2344739"/>
              <a:gd name="connsiteX85" fmla="*/ 8510983 w 12192001"/>
              <a:gd name="connsiteY85" fmla="*/ 1935163 h 2344739"/>
              <a:gd name="connsiteX86" fmla="*/ 8506167 w 12192001"/>
              <a:gd name="connsiteY86" fmla="*/ 1938164 h 2344739"/>
              <a:gd name="connsiteX87" fmla="*/ 8497968 w 12192001"/>
              <a:gd name="connsiteY87" fmla="*/ 1940902 h 2344739"/>
              <a:gd name="connsiteX88" fmla="*/ 8497594 w 12192001"/>
              <a:gd name="connsiteY88" fmla="*/ 1940723 h 2344739"/>
              <a:gd name="connsiteX89" fmla="*/ 8490249 w 12192001"/>
              <a:gd name="connsiteY89" fmla="*/ 1943773 h 2344739"/>
              <a:gd name="connsiteX90" fmla="*/ 8367182 w 12192001"/>
              <a:gd name="connsiteY90" fmla="*/ 1957815 h 2344739"/>
              <a:gd name="connsiteX91" fmla="*/ 8353799 w 12192001"/>
              <a:gd name="connsiteY91" fmla="*/ 1958009 h 2344739"/>
              <a:gd name="connsiteX92" fmla="*/ 8352373 w 12192001"/>
              <a:gd name="connsiteY92" fmla="*/ 1957169 h 2344739"/>
              <a:gd name="connsiteX93" fmla="*/ 8320104 w 12192001"/>
              <a:gd name="connsiteY93" fmla="*/ 1974587 h 2344739"/>
              <a:gd name="connsiteX94" fmla="*/ 8314433 w 12192001"/>
              <a:gd name="connsiteY94" fmla="*/ 1974913 h 2344739"/>
              <a:gd name="connsiteX95" fmla="*/ 8295174 w 12192001"/>
              <a:gd name="connsiteY95" fmla="*/ 1988808 h 2344739"/>
              <a:gd name="connsiteX96" fmla="*/ 8284276 w 12192001"/>
              <a:gd name="connsiteY96" fmla="*/ 1994631 h 2344739"/>
              <a:gd name="connsiteX97" fmla="*/ 8283150 w 12192001"/>
              <a:gd name="connsiteY97" fmla="*/ 1999074 h 2344739"/>
              <a:gd name="connsiteX98" fmla="*/ 8266076 w 12192001"/>
              <a:gd name="connsiteY98" fmla="*/ 2006249 h 2344739"/>
              <a:gd name="connsiteX99" fmla="*/ 8263377 w 12192001"/>
              <a:gd name="connsiteY99" fmla="*/ 2006019 h 2344739"/>
              <a:gd name="connsiteX100" fmla="*/ 8252033 w 12192001"/>
              <a:gd name="connsiteY100" fmla="*/ 2015862 h 2344739"/>
              <a:gd name="connsiteX101" fmla="*/ 8245834 w 12192001"/>
              <a:gd name="connsiteY101" fmla="*/ 2028854 h 2344739"/>
              <a:gd name="connsiteX102" fmla="*/ 8090272 w 12192001"/>
              <a:gd name="connsiteY102" fmla="*/ 2075015 h 2344739"/>
              <a:gd name="connsiteX103" fmla="*/ 7905407 w 12192001"/>
              <a:gd name="connsiteY103" fmla="*/ 2116988 h 2344739"/>
              <a:gd name="connsiteX104" fmla="*/ 7718745 w 12192001"/>
              <a:gd name="connsiteY104" fmla="*/ 2142703 h 2344739"/>
              <a:gd name="connsiteX105" fmla="*/ 7614347 w 12192001"/>
              <a:gd name="connsiteY105" fmla="*/ 2139232 h 2344739"/>
              <a:gd name="connsiteX106" fmla="*/ 7527543 w 12192001"/>
              <a:gd name="connsiteY106" fmla="*/ 2145060 h 2344739"/>
              <a:gd name="connsiteX107" fmla="*/ 7519571 w 12192001"/>
              <a:gd name="connsiteY107" fmla="*/ 2147613 h 2344739"/>
              <a:gd name="connsiteX108" fmla="*/ 7507411 w 12192001"/>
              <a:gd name="connsiteY108" fmla="*/ 2148948 h 2344739"/>
              <a:gd name="connsiteX109" fmla="*/ 7507040 w 12192001"/>
              <a:gd name="connsiteY109" fmla="*/ 2148621 h 2344739"/>
              <a:gd name="connsiteX110" fmla="*/ 7495795 w 12192001"/>
              <a:gd name="connsiteY110" fmla="*/ 2150573 h 2344739"/>
              <a:gd name="connsiteX111" fmla="*/ 7405391 w 12192001"/>
              <a:gd name="connsiteY111" fmla="*/ 2142468 h 2344739"/>
              <a:gd name="connsiteX112" fmla="*/ 7312180 w 12192001"/>
              <a:gd name="connsiteY112" fmla="*/ 2132873 h 2344739"/>
              <a:gd name="connsiteX113" fmla="*/ 7310853 w 12192001"/>
              <a:gd name="connsiteY113" fmla="*/ 2131431 h 2344739"/>
              <a:gd name="connsiteX114" fmla="*/ 7218559 w 12192001"/>
              <a:gd name="connsiteY114" fmla="*/ 2156680 h 2344739"/>
              <a:gd name="connsiteX115" fmla="*/ 7201101 w 12192001"/>
              <a:gd name="connsiteY115" fmla="*/ 2161230 h 2344739"/>
              <a:gd name="connsiteX116" fmla="*/ 7197004 w 12192001"/>
              <a:gd name="connsiteY116" fmla="*/ 2166588 h 2344739"/>
              <a:gd name="connsiteX117" fmla="*/ 7170808 w 12192001"/>
              <a:gd name="connsiteY117" fmla="*/ 2171236 h 2344739"/>
              <a:gd name="connsiteX118" fmla="*/ 7096988 w 12192001"/>
              <a:gd name="connsiteY118" fmla="*/ 2183464 h 2344739"/>
              <a:gd name="connsiteX119" fmla="*/ 7018496 w 12192001"/>
              <a:gd name="connsiteY119" fmla="*/ 2183090 h 2344739"/>
              <a:gd name="connsiteX120" fmla="*/ 6904146 w 12192001"/>
              <a:gd name="connsiteY120" fmla="*/ 2212596 h 2344739"/>
              <a:gd name="connsiteX121" fmla="*/ 6708222 w 12192001"/>
              <a:gd name="connsiteY121" fmla="*/ 2240551 h 2344739"/>
              <a:gd name="connsiteX122" fmla="*/ 6549454 w 12192001"/>
              <a:gd name="connsiteY122" fmla="*/ 2269327 h 2344739"/>
              <a:gd name="connsiteX123" fmla="*/ 6317560 w 12192001"/>
              <a:gd name="connsiteY123" fmla="*/ 2316127 h 2344739"/>
              <a:gd name="connsiteX124" fmla="*/ 6168674 w 12192001"/>
              <a:gd name="connsiteY124" fmla="*/ 2318214 h 2344739"/>
              <a:gd name="connsiteX125" fmla="*/ 6073848 w 12192001"/>
              <a:gd name="connsiteY125" fmla="*/ 2338676 h 2344739"/>
              <a:gd name="connsiteX126" fmla="*/ 6068529 w 12192001"/>
              <a:gd name="connsiteY126" fmla="*/ 2337139 h 2344739"/>
              <a:gd name="connsiteX127" fmla="*/ 6048638 w 12192001"/>
              <a:gd name="connsiteY127" fmla="*/ 2337822 h 2344739"/>
              <a:gd name="connsiteX128" fmla="*/ 6041285 w 12192001"/>
              <a:gd name="connsiteY128" fmla="*/ 2329473 h 2344739"/>
              <a:gd name="connsiteX129" fmla="*/ 6010090 w 12192001"/>
              <a:gd name="connsiteY129" fmla="*/ 2324380 h 2344739"/>
              <a:gd name="connsiteX130" fmla="*/ 5957375 w 12192001"/>
              <a:gd name="connsiteY130" fmla="*/ 2328024 h 2344739"/>
              <a:gd name="connsiteX131" fmla="*/ 5758919 w 12192001"/>
              <a:gd name="connsiteY131" fmla="*/ 2343716 h 2344739"/>
              <a:gd name="connsiteX132" fmla="*/ 5626960 w 12192001"/>
              <a:gd name="connsiteY132" fmla="*/ 2344739 h 2344739"/>
              <a:gd name="connsiteX133" fmla="*/ 5470906 w 12192001"/>
              <a:gd name="connsiteY133" fmla="*/ 2330719 h 2344739"/>
              <a:gd name="connsiteX134" fmla="*/ 5432761 w 12192001"/>
              <a:gd name="connsiteY134" fmla="*/ 2319466 h 2344739"/>
              <a:gd name="connsiteX135" fmla="*/ 5381669 w 12192001"/>
              <a:gd name="connsiteY135" fmla="*/ 2301764 h 2344739"/>
              <a:gd name="connsiteX136" fmla="*/ 5261764 w 12192001"/>
              <a:gd name="connsiteY136" fmla="*/ 2281347 h 2344739"/>
              <a:gd name="connsiteX137" fmla="*/ 5222961 w 12192001"/>
              <a:gd name="connsiteY137" fmla="*/ 2270223 h 2344739"/>
              <a:gd name="connsiteX138" fmla="*/ 5174660 w 12192001"/>
              <a:gd name="connsiteY138" fmla="*/ 2267233 h 2344739"/>
              <a:gd name="connsiteX139" fmla="*/ 5156554 w 12192001"/>
              <a:gd name="connsiteY139" fmla="*/ 2260010 h 2344739"/>
              <a:gd name="connsiteX140" fmla="*/ 5142599 w 12192001"/>
              <a:gd name="connsiteY140" fmla="*/ 2256610 h 2344739"/>
              <a:gd name="connsiteX141" fmla="*/ 5139596 w 12192001"/>
              <a:gd name="connsiteY141" fmla="*/ 2254509 h 2344739"/>
              <a:gd name="connsiteX142" fmla="*/ 5121659 w 12192001"/>
              <a:gd name="connsiteY142" fmla="*/ 2243656 h 2344739"/>
              <a:gd name="connsiteX143" fmla="*/ 5065790 w 12192001"/>
              <a:gd name="connsiteY143" fmla="*/ 2250227 h 2344739"/>
              <a:gd name="connsiteX144" fmla="*/ 5011514 w 12192001"/>
              <a:gd name="connsiteY144" fmla="*/ 2233846 h 2344739"/>
              <a:gd name="connsiteX145" fmla="*/ 4840441 w 12192001"/>
              <a:gd name="connsiteY145" fmla="*/ 2209829 h 2344739"/>
              <a:gd name="connsiteX146" fmla="*/ 4762447 w 12192001"/>
              <a:gd name="connsiteY146" fmla="*/ 2182061 h 2344739"/>
              <a:gd name="connsiteX147" fmla="*/ 4723186 w 12192001"/>
              <a:gd name="connsiteY147" fmla="*/ 2173047 h 2344739"/>
              <a:gd name="connsiteX148" fmla="*/ 4721176 w 12192001"/>
              <a:gd name="connsiteY148" fmla="*/ 2172298 h 2344739"/>
              <a:gd name="connsiteX149" fmla="*/ 4722111 w 12192001"/>
              <a:gd name="connsiteY149" fmla="*/ 2172087 h 2344739"/>
              <a:gd name="connsiteX150" fmla="*/ 4717202 w 12192001"/>
              <a:gd name="connsiteY150" fmla="*/ 2170817 h 2344739"/>
              <a:gd name="connsiteX151" fmla="*/ 4721176 w 12192001"/>
              <a:gd name="connsiteY151" fmla="*/ 2172298 h 2344739"/>
              <a:gd name="connsiteX152" fmla="*/ 4715526 w 12192001"/>
              <a:gd name="connsiteY152" fmla="*/ 2173573 h 2344739"/>
              <a:gd name="connsiteX153" fmla="*/ 4515814 w 12192001"/>
              <a:gd name="connsiteY153" fmla="*/ 2163671 h 2344739"/>
              <a:gd name="connsiteX154" fmla="*/ 4428543 w 12192001"/>
              <a:gd name="connsiteY154" fmla="*/ 2153020 h 2344739"/>
              <a:gd name="connsiteX155" fmla="*/ 4362875 w 12192001"/>
              <a:gd name="connsiteY155" fmla="*/ 2151674 h 2344739"/>
              <a:gd name="connsiteX156" fmla="*/ 4316966 w 12192001"/>
              <a:gd name="connsiteY156" fmla="*/ 2158289 h 2344739"/>
              <a:gd name="connsiteX157" fmla="*/ 4315110 w 12192001"/>
              <a:gd name="connsiteY157" fmla="*/ 2156948 h 2344739"/>
              <a:gd name="connsiteX158" fmla="*/ 4295144 w 12192001"/>
              <a:gd name="connsiteY158" fmla="*/ 2155069 h 2344739"/>
              <a:gd name="connsiteX159" fmla="*/ 4290064 w 12192001"/>
              <a:gd name="connsiteY159" fmla="*/ 2157986 h 2344739"/>
              <a:gd name="connsiteX160" fmla="*/ 4276142 w 12192001"/>
              <a:gd name="connsiteY160" fmla="*/ 2157740 h 2344739"/>
              <a:gd name="connsiteX161" fmla="*/ 4248117 w 12192001"/>
              <a:gd name="connsiteY161" fmla="*/ 2160064 h 2344739"/>
              <a:gd name="connsiteX162" fmla="*/ 4202051 w 12192001"/>
              <a:gd name="connsiteY162" fmla="*/ 2157269 h 2344739"/>
              <a:gd name="connsiteX163" fmla="*/ 4201745 w 12192001"/>
              <a:gd name="connsiteY163" fmla="*/ 2156010 h 2344739"/>
              <a:gd name="connsiteX164" fmla="*/ 4191248 w 12192001"/>
              <a:gd name="connsiteY164" fmla="*/ 2150376 h 2344739"/>
              <a:gd name="connsiteX165" fmla="*/ 4142745 w 12192001"/>
              <a:gd name="connsiteY165" fmla="*/ 2134511 h 2344739"/>
              <a:gd name="connsiteX166" fmla="*/ 4083097 w 12192001"/>
              <a:gd name="connsiteY166" fmla="*/ 2107978 h 2344739"/>
              <a:gd name="connsiteX167" fmla="*/ 4074546 w 12192001"/>
              <a:gd name="connsiteY167" fmla="*/ 2107143 h 2344739"/>
              <a:gd name="connsiteX168" fmla="*/ 4074427 w 12192001"/>
              <a:gd name="connsiteY168" fmla="*/ 2106844 h 2344739"/>
              <a:gd name="connsiteX169" fmla="*/ 4065510 w 12192001"/>
              <a:gd name="connsiteY169" fmla="*/ 2105400 h 2344739"/>
              <a:gd name="connsiteX170" fmla="*/ 4058954 w 12192001"/>
              <a:gd name="connsiteY170" fmla="*/ 2105618 h 2344739"/>
              <a:gd name="connsiteX171" fmla="*/ 4042364 w 12192001"/>
              <a:gd name="connsiteY171" fmla="*/ 2103997 h 2344739"/>
              <a:gd name="connsiteX172" fmla="*/ 4036997 w 12192001"/>
              <a:gd name="connsiteY172" fmla="*/ 2101563 h 2344739"/>
              <a:gd name="connsiteX173" fmla="*/ 4035363 w 12192001"/>
              <a:gd name="connsiteY173" fmla="*/ 2097896 h 2344739"/>
              <a:gd name="connsiteX174" fmla="*/ 4033778 w 12192001"/>
              <a:gd name="connsiteY174" fmla="*/ 2098131 h 2344739"/>
              <a:gd name="connsiteX175" fmla="*/ 4004538 w 12192001"/>
              <a:gd name="connsiteY175" fmla="*/ 2085563 h 2344739"/>
              <a:gd name="connsiteX176" fmla="*/ 3936846 w 12192001"/>
              <a:gd name="connsiteY176" fmla="*/ 2068106 h 2344739"/>
              <a:gd name="connsiteX177" fmla="*/ 3897275 w 12192001"/>
              <a:gd name="connsiteY177" fmla="*/ 2062451 h 2344739"/>
              <a:gd name="connsiteX178" fmla="*/ 3789760 w 12192001"/>
              <a:gd name="connsiteY178" fmla="*/ 2042213 h 2344739"/>
              <a:gd name="connsiteX179" fmla="*/ 3682513 w 12192001"/>
              <a:gd name="connsiteY179" fmla="*/ 2018290 h 2344739"/>
              <a:gd name="connsiteX180" fmla="*/ 3610035 w 12192001"/>
              <a:gd name="connsiteY180" fmla="*/ 1986019 h 2344739"/>
              <a:gd name="connsiteX181" fmla="*/ 3603855 w 12192001"/>
              <a:gd name="connsiteY181" fmla="*/ 1987381 h 2344739"/>
              <a:gd name="connsiteX182" fmla="*/ 3594736 w 12192001"/>
              <a:gd name="connsiteY182" fmla="*/ 1987545 h 2344739"/>
              <a:gd name="connsiteX183" fmla="*/ 3594501 w 12192001"/>
              <a:gd name="connsiteY183" fmla="*/ 1987276 h 2344739"/>
              <a:gd name="connsiteX184" fmla="*/ 3585978 w 12192001"/>
              <a:gd name="connsiteY184" fmla="*/ 1987966 h 2344739"/>
              <a:gd name="connsiteX185" fmla="*/ 3536135 w 12192001"/>
              <a:gd name="connsiteY185" fmla="*/ 1978267 h 2344739"/>
              <a:gd name="connsiteX186" fmla="*/ 3473223 w 12192001"/>
              <a:gd name="connsiteY186" fmla="*/ 1974606 h 2344739"/>
              <a:gd name="connsiteX187" fmla="*/ 3400728 w 12192001"/>
              <a:gd name="connsiteY187" fmla="*/ 1962558 h 2344739"/>
              <a:gd name="connsiteX188" fmla="*/ 3363888 w 12192001"/>
              <a:gd name="connsiteY188" fmla="*/ 1979510 h 2344739"/>
              <a:gd name="connsiteX189" fmla="*/ 3344026 w 12192001"/>
              <a:gd name="connsiteY189" fmla="*/ 1981192 h 2344739"/>
              <a:gd name="connsiteX190" fmla="*/ 3341698 w 12192001"/>
              <a:gd name="connsiteY190" fmla="*/ 1980217 h 2344739"/>
              <a:gd name="connsiteX191" fmla="*/ 3262356 w 12192001"/>
              <a:gd name="connsiteY191" fmla="*/ 1986094 h 2344739"/>
              <a:gd name="connsiteX192" fmla="*/ 3142556 w 12192001"/>
              <a:gd name="connsiteY192" fmla="*/ 1993869 h 2344739"/>
              <a:gd name="connsiteX193" fmla="*/ 3030291 w 12192001"/>
              <a:gd name="connsiteY193" fmla="*/ 1996512 h 2344739"/>
              <a:gd name="connsiteX194" fmla="*/ 2781569 w 12192001"/>
              <a:gd name="connsiteY194" fmla="*/ 2018333 h 2344739"/>
              <a:gd name="connsiteX195" fmla="*/ 2646527 w 12192001"/>
              <a:gd name="connsiteY195" fmla="*/ 2028869 h 2344739"/>
              <a:gd name="connsiteX196" fmla="*/ 2568028 w 12192001"/>
              <a:gd name="connsiteY196" fmla="*/ 2002628 h 2344739"/>
              <a:gd name="connsiteX197" fmla="*/ 2443255 w 12192001"/>
              <a:gd name="connsiteY197" fmla="*/ 2016529 h 2344739"/>
              <a:gd name="connsiteX198" fmla="*/ 2315112 w 12192001"/>
              <a:gd name="connsiteY198" fmla="*/ 2024996 h 2344739"/>
              <a:gd name="connsiteX199" fmla="*/ 2208578 w 12192001"/>
              <a:gd name="connsiteY199" fmla="*/ 2019763 h 2344739"/>
              <a:gd name="connsiteX200" fmla="*/ 2094665 w 12192001"/>
              <a:gd name="connsiteY200" fmla="*/ 2003052 h 2344739"/>
              <a:gd name="connsiteX201" fmla="*/ 1997356 w 12192001"/>
              <a:gd name="connsiteY201" fmla="*/ 1995032 h 2344739"/>
              <a:gd name="connsiteX202" fmla="*/ 1928172 w 12192001"/>
              <a:gd name="connsiteY202" fmla="*/ 2016977 h 2344739"/>
              <a:gd name="connsiteX203" fmla="*/ 1921650 w 12192001"/>
              <a:gd name="connsiteY203" fmla="*/ 2012146 h 2344739"/>
              <a:gd name="connsiteX204" fmla="*/ 1873080 w 12192001"/>
              <a:gd name="connsiteY204" fmla="*/ 2013741 h 2344739"/>
              <a:gd name="connsiteX205" fmla="*/ 1786655 w 12192001"/>
              <a:gd name="connsiteY205" fmla="*/ 2041363 h 2344739"/>
              <a:gd name="connsiteX206" fmla="*/ 1738204 w 12192001"/>
              <a:gd name="connsiteY206" fmla="*/ 2036312 h 2344739"/>
              <a:gd name="connsiteX207" fmla="*/ 1675071 w 12192001"/>
              <a:gd name="connsiteY207" fmla="*/ 2019963 h 2344739"/>
              <a:gd name="connsiteX208" fmla="*/ 1608669 w 12192001"/>
              <a:gd name="connsiteY208" fmla="*/ 2013066 h 2344739"/>
              <a:gd name="connsiteX209" fmla="*/ 1496110 w 12192001"/>
              <a:gd name="connsiteY209" fmla="*/ 1987476 h 2344739"/>
              <a:gd name="connsiteX210" fmla="*/ 1149979 w 12192001"/>
              <a:gd name="connsiteY210" fmla="*/ 1938041 h 2344739"/>
              <a:gd name="connsiteX211" fmla="*/ 858269 w 12192001"/>
              <a:gd name="connsiteY211" fmla="*/ 1928608 h 2344739"/>
              <a:gd name="connsiteX212" fmla="*/ 837540 w 12192001"/>
              <a:gd name="connsiteY212" fmla="*/ 1929821 h 2344739"/>
              <a:gd name="connsiteX213" fmla="*/ 816809 w 12192001"/>
              <a:gd name="connsiteY213" fmla="*/ 1927857 h 2344739"/>
              <a:gd name="connsiteX214" fmla="*/ 811506 w 12192001"/>
              <a:gd name="connsiteY214" fmla="*/ 1930751 h 2344739"/>
              <a:gd name="connsiteX215" fmla="*/ 797041 w 12192001"/>
              <a:gd name="connsiteY215" fmla="*/ 1930446 h 2344739"/>
              <a:gd name="connsiteX216" fmla="*/ 767901 w 12192001"/>
              <a:gd name="connsiteY216" fmla="*/ 1932653 h 2344739"/>
              <a:gd name="connsiteX217" fmla="*/ 763053 w 12192001"/>
              <a:gd name="connsiteY217" fmla="*/ 1930432 h 2344739"/>
              <a:gd name="connsiteX218" fmla="*/ 720047 w 12192001"/>
              <a:gd name="connsiteY218" fmla="*/ 1929661 h 2344739"/>
              <a:gd name="connsiteX219" fmla="*/ 719742 w 12192001"/>
              <a:gd name="connsiteY219" fmla="*/ 1928399 h 2344739"/>
              <a:gd name="connsiteX220" fmla="*/ 708875 w 12192001"/>
              <a:gd name="connsiteY220" fmla="*/ 1922722 h 2344739"/>
              <a:gd name="connsiteX221" fmla="*/ 596792 w 12192001"/>
              <a:gd name="connsiteY221" fmla="*/ 1879864 h 2344739"/>
              <a:gd name="connsiteX222" fmla="*/ 578535 w 12192001"/>
              <a:gd name="connsiteY222" fmla="*/ 1877212 h 2344739"/>
              <a:gd name="connsiteX223" fmla="*/ 571717 w 12192001"/>
              <a:gd name="connsiteY223" fmla="*/ 1877401 h 2344739"/>
              <a:gd name="connsiteX224" fmla="*/ 445099 w 12192001"/>
              <a:gd name="connsiteY224" fmla="*/ 1839371 h 2344739"/>
              <a:gd name="connsiteX225" fmla="*/ 404015 w 12192001"/>
              <a:gd name="connsiteY225" fmla="*/ 1833548 h 2344739"/>
              <a:gd name="connsiteX226" fmla="*/ 292435 w 12192001"/>
              <a:gd name="connsiteY226" fmla="*/ 1812852 h 2344739"/>
              <a:gd name="connsiteX227" fmla="*/ 118381 w 12192001"/>
              <a:gd name="connsiteY227" fmla="*/ 1761047 h 2344739"/>
              <a:gd name="connsiteX228" fmla="*/ 15526 w 12192001"/>
              <a:gd name="connsiteY228" fmla="*/ 1758191 h 2344739"/>
              <a:gd name="connsiteX229" fmla="*/ 2 w 12192001"/>
              <a:gd name="connsiteY229" fmla="*/ 1752722 h 2344739"/>
              <a:gd name="connsiteX230" fmla="*/ 1 w 12192001"/>
              <a:gd name="connsiteY230" fmla="*/ 762497 h 2344739"/>
              <a:gd name="connsiteX231" fmla="*/ 0 w 12192001"/>
              <a:gd name="connsiteY231" fmla="*/ 762497 h 2344739"/>
              <a:gd name="connsiteX232" fmla="*/ 0 w 12192001"/>
              <a:gd name="connsiteY232" fmla="*/ 222213 h 2344739"/>
              <a:gd name="connsiteX233" fmla="*/ 0 w 12192001"/>
              <a:gd name="connsiteY233"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13812 w 12192001"/>
              <a:gd name="connsiteY70" fmla="*/ 1919069 h 2344739"/>
              <a:gd name="connsiteX71" fmla="*/ 9053453 w 12192001"/>
              <a:gd name="connsiteY71" fmla="*/ 1910755 h 2344739"/>
              <a:gd name="connsiteX72" fmla="*/ 9005486 w 12192001"/>
              <a:gd name="connsiteY72" fmla="*/ 1914040 h 2344739"/>
              <a:gd name="connsiteX73" fmla="*/ 9005201 w 12192001"/>
              <a:gd name="connsiteY73" fmla="*/ 1913800 h 2344739"/>
              <a:gd name="connsiteX74" fmla="*/ 8996232 w 12192001"/>
              <a:gd name="connsiteY74" fmla="*/ 1915011 h 2344739"/>
              <a:gd name="connsiteX75" fmla="*/ 8990394 w 12192001"/>
              <a:gd name="connsiteY75" fmla="*/ 1917072 h 2344739"/>
              <a:gd name="connsiteX76" fmla="*/ 8974337 w 12192001"/>
              <a:gd name="connsiteY76" fmla="*/ 1920298 h 2344739"/>
              <a:gd name="connsiteX77" fmla="*/ 8968011 w 12192001"/>
              <a:gd name="connsiteY77" fmla="*/ 1919598 h 2344739"/>
              <a:gd name="connsiteX78" fmla="*/ 8963048 w 12192001"/>
              <a:gd name="connsiteY78" fmla="*/ 1917373 h 2344739"/>
              <a:gd name="connsiteX79" fmla="*/ 8928988 w 12192001"/>
              <a:gd name="connsiteY79" fmla="*/ 1914185 h 2344739"/>
              <a:gd name="connsiteX80" fmla="*/ 8752444 w 12192001"/>
              <a:gd name="connsiteY80" fmla="*/ 1933417 h 2344739"/>
              <a:gd name="connsiteX81" fmla="*/ 8707847 w 12192001"/>
              <a:gd name="connsiteY81" fmla="*/ 1935518 h 2344739"/>
              <a:gd name="connsiteX82" fmla="*/ 8596071 w 12192001"/>
              <a:gd name="connsiteY82" fmla="*/ 1944090 h 2344739"/>
              <a:gd name="connsiteX83" fmla="*/ 8525230 w 12192001"/>
              <a:gd name="connsiteY83" fmla="*/ 1929248 h 2344739"/>
              <a:gd name="connsiteX84" fmla="*/ 8510983 w 12192001"/>
              <a:gd name="connsiteY84" fmla="*/ 1935163 h 2344739"/>
              <a:gd name="connsiteX85" fmla="*/ 8506167 w 12192001"/>
              <a:gd name="connsiteY85" fmla="*/ 1938164 h 2344739"/>
              <a:gd name="connsiteX86" fmla="*/ 8497968 w 12192001"/>
              <a:gd name="connsiteY86" fmla="*/ 1940902 h 2344739"/>
              <a:gd name="connsiteX87" fmla="*/ 8497594 w 12192001"/>
              <a:gd name="connsiteY87" fmla="*/ 1940723 h 2344739"/>
              <a:gd name="connsiteX88" fmla="*/ 8490249 w 12192001"/>
              <a:gd name="connsiteY88" fmla="*/ 1943773 h 2344739"/>
              <a:gd name="connsiteX89" fmla="*/ 8367182 w 12192001"/>
              <a:gd name="connsiteY89" fmla="*/ 1957815 h 2344739"/>
              <a:gd name="connsiteX90" fmla="*/ 8353799 w 12192001"/>
              <a:gd name="connsiteY90" fmla="*/ 1958009 h 2344739"/>
              <a:gd name="connsiteX91" fmla="*/ 8352373 w 12192001"/>
              <a:gd name="connsiteY91" fmla="*/ 1957169 h 2344739"/>
              <a:gd name="connsiteX92" fmla="*/ 8320104 w 12192001"/>
              <a:gd name="connsiteY92" fmla="*/ 1974587 h 2344739"/>
              <a:gd name="connsiteX93" fmla="*/ 8314433 w 12192001"/>
              <a:gd name="connsiteY93" fmla="*/ 1974913 h 2344739"/>
              <a:gd name="connsiteX94" fmla="*/ 8295174 w 12192001"/>
              <a:gd name="connsiteY94" fmla="*/ 1988808 h 2344739"/>
              <a:gd name="connsiteX95" fmla="*/ 8284276 w 12192001"/>
              <a:gd name="connsiteY95" fmla="*/ 1994631 h 2344739"/>
              <a:gd name="connsiteX96" fmla="*/ 8283150 w 12192001"/>
              <a:gd name="connsiteY96" fmla="*/ 1999074 h 2344739"/>
              <a:gd name="connsiteX97" fmla="*/ 8266076 w 12192001"/>
              <a:gd name="connsiteY97" fmla="*/ 2006249 h 2344739"/>
              <a:gd name="connsiteX98" fmla="*/ 8263377 w 12192001"/>
              <a:gd name="connsiteY98" fmla="*/ 2006019 h 2344739"/>
              <a:gd name="connsiteX99" fmla="*/ 8252033 w 12192001"/>
              <a:gd name="connsiteY99" fmla="*/ 2015862 h 2344739"/>
              <a:gd name="connsiteX100" fmla="*/ 8245834 w 12192001"/>
              <a:gd name="connsiteY100" fmla="*/ 2028854 h 2344739"/>
              <a:gd name="connsiteX101" fmla="*/ 8090272 w 12192001"/>
              <a:gd name="connsiteY101" fmla="*/ 2075015 h 2344739"/>
              <a:gd name="connsiteX102" fmla="*/ 7905407 w 12192001"/>
              <a:gd name="connsiteY102" fmla="*/ 2116988 h 2344739"/>
              <a:gd name="connsiteX103" fmla="*/ 7718745 w 12192001"/>
              <a:gd name="connsiteY103" fmla="*/ 2142703 h 2344739"/>
              <a:gd name="connsiteX104" fmla="*/ 7614347 w 12192001"/>
              <a:gd name="connsiteY104" fmla="*/ 2139232 h 2344739"/>
              <a:gd name="connsiteX105" fmla="*/ 7527543 w 12192001"/>
              <a:gd name="connsiteY105" fmla="*/ 2145060 h 2344739"/>
              <a:gd name="connsiteX106" fmla="*/ 7519571 w 12192001"/>
              <a:gd name="connsiteY106" fmla="*/ 2147613 h 2344739"/>
              <a:gd name="connsiteX107" fmla="*/ 7507411 w 12192001"/>
              <a:gd name="connsiteY107" fmla="*/ 2148948 h 2344739"/>
              <a:gd name="connsiteX108" fmla="*/ 7507040 w 12192001"/>
              <a:gd name="connsiteY108" fmla="*/ 2148621 h 2344739"/>
              <a:gd name="connsiteX109" fmla="*/ 7495795 w 12192001"/>
              <a:gd name="connsiteY109" fmla="*/ 2150573 h 2344739"/>
              <a:gd name="connsiteX110" fmla="*/ 7405391 w 12192001"/>
              <a:gd name="connsiteY110" fmla="*/ 2142468 h 2344739"/>
              <a:gd name="connsiteX111" fmla="*/ 7312180 w 12192001"/>
              <a:gd name="connsiteY111" fmla="*/ 2132873 h 2344739"/>
              <a:gd name="connsiteX112" fmla="*/ 7310853 w 12192001"/>
              <a:gd name="connsiteY112" fmla="*/ 2131431 h 2344739"/>
              <a:gd name="connsiteX113" fmla="*/ 7218559 w 12192001"/>
              <a:gd name="connsiteY113" fmla="*/ 2156680 h 2344739"/>
              <a:gd name="connsiteX114" fmla="*/ 7201101 w 12192001"/>
              <a:gd name="connsiteY114" fmla="*/ 2161230 h 2344739"/>
              <a:gd name="connsiteX115" fmla="*/ 7197004 w 12192001"/>
              <a:gd name="connsiteY115" fmla="*/ 2166588 h 2344739"/>
              <a:gd name="connsiteX116" fmla="*/ 7170808 w 12192001"/>
              <a:gd name="connsiteY116" fmla="*/ 2171236 h 2344739"/>
              <a:gd name="connsiteX117" fmla="*/ 7096988 w 12192001"/>
              <a:gd name="connsiteY117" fmla="*/ 2183464 h 2344739"/>
              <a:gd name="connsiteX118" fmla="*/ 7018496 w 12192001"/>
              <a:gd name="connsiteY118" fmla="*/ 2183090 h 2344739"/>
              <a:gd name="connsiteX119" fmla="*/ 6904146 w 12192001"/>
              <a:gd name="connsiteY119" fmla="*/ 2212596 h 2344739"/>
              <a:gd name="connsiteX120" fmla="*/ 6708222 w 12192001"/>
              <a:gd name="connsiteY120" fmla="*/ 2240551 h 2344739"/>
              <a:gd name="connsiteX121" fmla="*/ 6549454 w 12192001"/>
              <a:gd name="connsiteY121" fmla="*/ 2269327 h 2344739"/>
              <a:gd name="connsiteX122" fmla="*/ 6317560 w 12192001"/>
              <a:gd name="connsiteY122" fmla="*/ 2316127 h 2344739"/>
              <a:gd name="connsiteX123" fmla="*/ 6168674 w 12192001"/>
              <a:gd name="connsiteY123" fmla="*/ 2318214 h 2344739"/>
              <a:gd name="connsiteX124" fmla="*/ 6073848 w 12192001"/>
              <a:gd name="connsiteY124" fmla="*/ 2338676 h 2344739"/>
              <a:gd name="connsiteX125" fmla="*/ 6068529 w 12192001"/>
              <a:gd name="connsiteY125" fmla="*/ 2337139 h 2344739"/>
              <a:gd name="connsiteX126" fmla="*/ 6048638 w 12192001"/>
              <a:gd name="connsiteY126" fmla="*/ 2337822 h 2344739"/>
              <a:gd name="connsiteX127" fmla="*/ 6041285 w 12192001"/>
              <a:gd name="connsiteY127" fmla="*/ 2329473 h 2344739"/>
              <a:gd name="connsiteX128" fmla="*/ 6010090 w 12192001"/>
              <a:gd name="connsiteY128" fmla="*/ 2324380 h 2344739"/>
              <a:gd name="connsiteX129" fmla="*/ 5957375 w 12192001"/>
              <a:gd name="connsiteY129" fmla="*/ 2328024 h 2344739"/>
              <a:gd name="connsiteX130" fmla="*/ 5758919 w 12192001"/>
              <a:gd name="connsiteY130" fmla="*/ 2343716 h 2344739"/>
              <a:gd name="connsiteX131" fmla="*/ 5626960 w 12192001"/>
              <a:gd name="connsiteY131" fmla="*/ 2344739 h 2344739"/>
              <a:gd name="connsiteX132" fmla="*/ 5470906 w 12192001"/>
              <a:gd name="connsiteY132" fmla="*/ 2330719 h 2344739"/>
              <a:gd name="connsiteX133" fmla="*/ 5432761 w 12192001"/>
              <a:gd name="connsiteY133" fmla="*/ 2319466 h 2344739"/>
              <a:gd name="connsiteX134" fmla="*/ 5381669 w 12192001"/>
              <a:gd name="connsiteY134" fmla="*/ 2301764 h 2344739"/>
              <a:gd name="connsiteX135" fmla="*/ 5261764 w 12192001"/>
              <a:gd name="connsiteY135" fmla="*/ 2281347 h 2344739"/>
              <a:gd name="connsiteX136" fmla="*/ 5222961 w 12192001"/>
              <a:gd name="connsiteY136" fmla="*/ 2270223 h 2344739"/>
              <a:gd name="connsiteX137" fmla="*/ 5174660 w 12192001"/>
              <a:gd name="connsiteY137" fmla="*/ 2267233 h 2344739"/>
              <a:gd name="connsiteX138" fmla="*/ 5156554 w 12192001"/>
              <a:gd name="connsiteY138" fmla="*/ 2260010 h 2344739"/>
              <a:gd name="connsiteX139" fmla="*/ 5142599 w 12192001"/>
              <a:gd name="connsiteY139" fmla="*/ 2256610 h 2344739"/>
              <a:gd name="connsiteX140" fmla="*/ 5139596 w 12192001"/>
              <a:gd name="connsiteY140" fmla="*/ 2254509 h 2344739"/>
              <a:gd name="connsiteX141" fmla="*/ 5121659 w 12192001"/>
              <a:gd name="connsiteY141" fmla="*/ 2243656 h 2344739"/>
              <a:gd name="connsiteX142" fmla="*/ 5065790 w 12192001"/>
              <a:gd name="connsiteY142" fmla="*/ 2250227 h 2344739"/>
              <a:gd name="connsiteX143" fmla="*/ 5011514 w 12192001"/>
              <a:gd name="connsiteY143" fmla="*/ 2233846 h 2344739"/>
              <a:gd name="connsiteX144" fmla="*/ 4840441 w 12192001"/>
              <a:gd name="connsiteY144" fmla="*/ 2209829 h 2344739"/>
              <a:gd name="connsiteX145" fmla="*/ 4762447 w 12192001"/>
              <a:gd name="connsiteY145" fmla="*/ 2182061 h 2344739"/>
              <a:gd name="connsiteX146" fmla="*/ 4723186 w 12192001"/>
              <a:gd name="connsiteY146" fmla="*/ 2173047 h 2344739"/>
              <a:gd name="connsiteX147" fmla="*/ 4721176 w 12192001"/>
              <a:gd name="connsiteY147" fmla="*/ 2172298 h 2344739"/>
              <a:gd name="connsiteX148" fmla="*/ 4722111 w 12192001"/>
              <a:gd name="connsiteY148" fmla="*/ 2172087 h 2344739"/>
              <a:gd name="connsiteX149" fmla="*/ 4717202 w 12192001"/>
              <a:gd name="connsiteY149" fmla="*/ 2170817 h 2344739"/>
              <a:gd name="connsiteX150" fmla="*/ 4721176 w 12192001"/>
              <a:gd name="connsiteY150" fmla="*/ 2172298 h 2344739"/>
              <a:gd name="connsiteX151" fmla="*/ 4715526 w 12192001"/>
              <a:gd name="connsiteY151" fmla="*/ 2173573 h 2344739"/>
              <a:gd name="connsiteX152" fmla="*/ 4515814 w 12192001"/>
              <a:gd name="connsiteY152" fmla="*/ 2163671 h 2344739"/>
              <a:gd name="connsiteX153" fmla="*/ 4428543 w 12192001"/>
              <a:gd name="connsiteY153" fmla="*/ 2153020 h 2344739"/>
              <a:gd name="connsiteX154" fmla="*/ 4362875 w 12192001"/>
              <a:gd name="connsiteY154" fmla="*/ 2151674 h 2344739"/>
              <a:gd name="connsiteX155" fmla="*/ 4316966 w 12192001"/>
              <a:gd name="connsiteY155" fmla="*/ 2158289 h 2344739"/>
              <a:gd name="connsiteX156" fmla="*/ 4315110 w 12192001"/>
              <a:gd name="connsiteY156" fmla="*/ 2156948 h 2344739"/>
              <a:gd name="connsiteX157" fmla="*/ 4295144 w 12192001"/>
              <a:gd name="connsiteY157" fmla="*/ 2155069 h 2344739"/>
              <a:gd name="connsiteX158" fmla="*/ 4290064 w 12192001"/>
              <a:gd name="connsiteY158" fmla="*/ 2157986 h 2344739"/>
              <a:gd name="connsiteX159" fmla="*/ 4276142 w 12192001"/>
              <a:gd name="connsiteY159" fmla="*/ 2157740 h 2344739"/>
              <a:gd name="connsiteX160" fmla="*/ 4248117 w 12192001"/>
              <a:gd name="connsiteY160" fmla="*/ 2160064 h 2344739"/>
              <a:gd name="connsiteX161" fmla="*/ 4202051 w 12192001"/>
              <a:gd name="connsiteY161" fmla="*/ 2157269 h 2344739"/>
              <a:gd name="connsiteX162" fmla="*/ 4201745 w 12192001"/>
              <a:gd name="connsiteY162" fmla="*/ 2156010 h 2344739"/>
              <a:gd name="connsiteX163" fmla="*/ 4191248 w 12192001"/>
              <a:gd name="connsiteY163" fmla="*/ 2150376 h 2344739"/>
              <a:gd name="connsiteX164" fmla="*/ 4142745 w 12192001"/>
              <a:gd name="connsiteY164" fmla="*/ 2134511 h 2344739"/>
              <a:gd name="connsiteX165" fmla="*/ 4083097 w 12192001"/>
              <a:gd name="connsiteY165" fmla="*/ 2107978 h 2344739"/>
              <a:gd name="connsiteX166" fmla="*/ 4074546 w 12192001"/>
              <a:gd name="connsiteY166" fmla="*/ 2107143 h 2344739"/>
              <a:gd name="connsiteX167" fmla="*/ 4074427 w 12192001"/>
              <a:gd name="connsiteY167" fmla="*/ 2106844 h 2344739"/>
              <a:gd name="connsiteX168" fmla="*/ 4065510 w 12192001"/>
              <a:gd name="connsiteY168" fmla="*/ 2105400 h 2344739"/>
              <a:gd name="connsiteX169" fmla="*/ 4058954 w 12192001"/>
              <a:gd name="connsiteY169" fmla="*/ 2105618 h 2344739"/>
              <a:gd name="connsiteX170" fmla="*/ 4042364 w 12192001"/>
              <a:gd name="connsiteY170" fmla="*/ 2103997 h 2344739"/>
              <a:gd name="connsiteX171" fmla="*/ 4036997 w 12192001"/>
              <a:gd name="connsiteY171" fmla="*/ 2101563 h 2344739"/>
              <a:gd name="connsiteX172" fmla="*/ 4035363 w 12192001"/>
              <a:gd name="connsiteY172" fmla="*/ 2097896 h 2344739"/>
              <a:gd name="connsiteX173" fmla="*/ 4033778 w 12192001"/>
              <a:gd name="connsiteY173" fmla="*/ 2098131 h 2344739"/>
              <a:gd name="connsiteX174" fmla="*/ 4004538 w 12192001"/>
              <a:gd name="connsiteY174" fmla="*/ 2085563 h 2344739"/>
              <a:gd name="connsiteX175" fmla="*/ 3936846 w 12192001"/>
              <a:gd name="connsiteY175" fmla="*/ 2068106 h 2344739"/>
              <a:gd name="connsiteX176" fmla="*/ 3897275 w 12192001"/>
              <a:gd name="connsiteY176" fmla="*/ 2062451 h 2344739"/>
              <a:gd name="connsiteX177" fmla="*/ 3789760 w 12192001"/>
              <a:gd name="connsiteY177" fmla="*/ 2042213 h 2344739"/>
              <a:gd name="connsiteX178" fmla="*/ 3682513 w 12192001"/>
              <a:gd name="connsiteY178" fmla="*/ 2018290 h 2344739"/>
              <a:gd name="connsiteX179" fmla="*/ 3610035 w 12192001"/>
              <a:gd name="connsiteY179" fmla="*/ 1986019 h 2344739"/>
              <a:gd name="connsiteX180" fmla="*/ 3603855 w 12192001"/>
              <a:gd name="connsiteY180" fmla="*/ 1987381 h 2344739"/>
              <a:gd name="connsiteX181" fmla="*/ 3594736 w 12192001"/>
              <a:gd name="connsiteY181" fmla="*/ 1987545 h 2344739"/>
              <a:gd name="connsiteX182" fmla="*/ 3594501 w 12192001"/>
              <a:gd name="connsiteY182" fmla="*/ 1987276 h 2344739"/>
              <a:gd name="connsiteX183" fmla="*/ 3585978 w 12192001"/>
              <a:gd name="connsiteY183" fmla="*/ 1987966 h 2344739"/>
              <a:gd name="connsiteX184" fmla="*/ 3536135 w 12192001"/>
              <a:gd name="connsiteY184" fmla="*/ 1978267 h 2344739"/>
              <a:gd name="connsiteX185" fmla="*/ 3473223 w 12192001"/>
              <a:gd name="connsiteY185" fmla="*/ 1974606 h 2344739"/>
              <a:gd name="connsiteX186" fmla="*/ 3400728 w 12192001"/>
              <a:gd name="connsiteY186" fmla="*/ 1962558 h 2344739"/>
              <a:gd name="connsiteX187" fmla="*/ 3363888 w 12192001"/>
              <a:gd name="connsiteY187" fmla="*/ 1979510 h 2344739"/>
              <a:gd name="connsiteX188" fmla="*/ 3344026 w 12192001"/>
              <a:gd name="connsiteY188" fmla="*/ 1981192 h 2344739"/>
              <a:gd name="connsiteX189" fmla="*/ 3341698 w 12192001"/>
              <a:gd name="connsiteY189" fmla="*/ 1980217 h 2344739"/>
              <a:gd name="connsiteX190" fmla="*/ 3262356 w 12192001"/>
              <a:gd name="connsiteY190" fmla="*/ 1986094 h 2344739"/>
              <a:gd name="connsiteX191" fmla="*/ 3142556 w 12192001"/>
              <a:gd name="connsiteY191" fmla="*/ 1993869 h 2344739"/>
              <a:gd name="connsiteX192" fmla="*/ 3030291 w 12192001"/>
              <a:gd name="connsiteY192" fmla="*/ 1996512 h 2344739"/>
              <a:gd name="connsiteX193" fmla="*/ 2781569 w 12192001"/>
              <a:gd name="connsiteY193" fmla="*/ 2018333 h 2344739"/>
              <a:gd name="connsiteX194" fmla="*/ 2646527 w 12192001"/>
              <a:gd name="connsiteY194" fmla="*/ 2028869 h 2344739"/>
              <a:gd name="connsiteX195" fmla="*/ 2568028 w 12192001"/>
              <a:gd name="connsiteY195" fmla="*/ 2002628 h 2344739"/>
              <a:gd name="connsiteX196" fmla="*/ 2443255 w 12192001"/>
              <a:gd name="connsiteY196" fmla="*/ 2016529 h 2344739"/>
              <a:gd name="connsiteX197" fmla="*/ 2315112 w 12192001"/>
              <a:gd name="connsiteY197" fmla="*/ 2024996 h 2344739"/>
              <a:gd name="connsiteX198" fmla="*/ 2208578 w 12192001"/>
              <a:gd name="connsiteY198" fmla="*/ 2019763 h 2344739"/>
              <a:gd name="connsiteX199" fmla="*/ 2094665 w 12192001"/>
              <a:gd name="connsiteY199" fmla="*/ 2003052 h 2344739"/>
              <a:gd name="connsiteX200" fmla="*/ 1997356 w 12192001"/>
              <a:gd name="connsiteY200" fmla="*/ 1995032 h 2344739"/>
              <a:gd name="connsiteX201" fmla="*/ 1928172 w 12192001"/>
              <a:gd name="connsiteY201" fmla="*/ 2016977 h 2344739"/>
              <a:gd name="connsiteX202" fmla="*/ 1921650 w 12192001"/>
              <a:gd name="connsiteY202" fmla="*/ 2012146 h 2344739"/>
              <a:gd name="connsiteX203" fmla="*/ 1873080 w 12192001"/>
              <a:gd name="connsiteY203" fmla="*/ 2013741 h 2344739"/>
              <a:gd name="connsiteX204" fmla="*/ 1786655 w 12192001"/>
              <a:gd name="connsiteY204" fmla="*/ 2041363 h 2344739"/>
              <a:gd name="connsiteX205" fmla="*/ 1738204 w 12192001"/>
              <a:gd name="connsiteY205" fmla="*/ 2036312 h 2344739"/>
              <a:gd name="connsiteX206" fmla="*/ 1675071 w 12192001"/>
              <a:gd name="connsiteY206" fmla="*/ 2019963 h 2344739"/>
              <a:gd name="connsiteX207" fmla="*/ 1608669 w 12192001"/>
              <a:gd name="connsiteY207" fmla="*/ 2013066 h 2344739"/>
              <a:gd name="connsiteX208" fmla="*/ 1496110 w 12192001"/>
              <a:gd name="connsiteY208" fmla="*/ 1987476 h 2344739"/>
              <a:gd name="connsiteX209" fmla="*/ 1149979 w 12192001"/>
              <a:gd name="connsiteY209" fmla="*/ 1938041 h 2344739"/>
              <a:gd name="connsiteX210" fmla="*/ 858269 w 12192001"/>
              <a:gd name="connsiteY210" fmla="*/ 1928608 h 2344739"/>
              <a:gd name="connsiteX211" fmla="*/ 837540 w 12192001"/>
              <a:gd name="connsiteY211" fmla="*/ 1929821 h 2344739"/>
              <a:gd name="connsiteX212" fmla="*/ 816809 w 12192001"/>
              <a:gd name="connsiteY212" fmla="*/ 1927857 h 2344739"/>
              <a:gd name="connsiteX213" fmla="*/ 811506 w 12192001"/>
              <a:gd name="connsiteY213" fmla="*/ 1930751 h 2344739"/>
              <a:gd name="connsiteX214" fmla="*/ 797041 w 12192001"/>
              <a:gd name="connsiteY214" fmla="*/ 1930446 h 2344739"/>
              <a:gd name="connsiteX215" fmla="*/ 767901 w 12192001"/>
              <a:gd name="connsiteY215" fmla="*/ 1932653 h 2344739"/>
              <a:gd name="connsiteX216" fmla="*/ 763053 w 12192001"/>
              <a:gd name="connsiteY216" fmla="*/ 1930432 h 2344739"/>
              <a:gd name="connsiteX217" fmla="*/ 720047 w 12192001"/>
              <a:gd name="connsiteY217" fmla="*/ 1929661 h 2344739"/>
              <a:gd name="connsiteX218" fmla="*/ 719742 w 12192001"/>
              <a:gd name="connsiteY218" fmla="*/ 1928399 h 2344739"/>
              <a:gd name="connsiteX219" fmla="*/ 708875 w 12192001"/>
              <a:gd name="connsiteY219" fmla="*/ 1922722 h 2344739"/>
              <a:gd name="connsiteX220" fmla="*/ 596792 w 12192001"/>
              <a:gd name="connsiteY220" fmla="*/ 1879864 h 2344739"/>
              <a:gd name="connsiteX221" fmla="*/ 578535 w 12192001"/>
              <a:gd name="connsiteY221" fmla="*/ 1877212 h 2344739"/>
              <a:gd name="connsiteX222" fmla="*/ 571717 w 12192001"/>
              <a:gd name="connsiteY222" fmla="*/ 1877401 h 2344739"/>
              <a:gd name="connsiteX223" fmla="*/ 445099 w 12192001"/>
              <a:gd name="connsiteY223" fmla="*/ 1839371 h 2344739"/>
              <a:gd name="connsiteX224" fmla="*/ 404015 w 12192001"/>
              <a:gd name="connsiteY224" fmla="*/ 1833548 h 2344739"/>
              <a:gd name="connsiteX225" fmla="*/ 292435 w 12192001"/>
              <a:gd name="connsiteY225" fmla="*/ 1812852 h 2344739"/>
              <a:gd name="connsiteX226" fmla="*/ 118381 w 12192001"/>
              <a:gd name="connsiteY226" fmla="*/ 1761047 h 2344739"/>
              <a:gd name="connsiteX227" fmla="*/ 15526 w 12192001"/>
              <a:gd name="connsiteY227" fmla="*/ 1758191 h 2344739"/>
              <a:gd name="connsiteX228" fmla="*/ 2 w 12192001"/>
              <a:gd name="connsiteY228" fmla="*/ 1752722 h 2344739"/>
              <a:gd name="connsiteX229" fmla="*/ 1 w 12192001"/>
              <a:gd name="connsiteY229" fmla="*/ 762497 h 2344739"/>
              <a:gd name="connsiteX230" fmla="*/ 0 w 12192001"/>
              <a:gd name="connsiteY230" fmla="*/ 762497 h 2344739"/>
              <a:gd name="connsiteX231" fmla="*/ 0 w 12192001"/>
              <a:gd name="connsiteY231" fmla="*/ 222213 h 2344739"/>
              <a:gd name="connsiteX232" fmla="*/ 0 w 12192001"/>
              <a:gd name="connsiteY232"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310853 w 12192001"/>
              <a:gd name="connsiteY111" fmla="*/ 2131431 h 2344739"/>
              <a:gd name="connsiteX112" fmla="*/ 7218559 w 12192001"/>
              <a:gd name="connsiteY112" fmla="*/ 2156680 h 2344739"/>
              <a:gd name="connsiteX113" fmla="*/ 7201101 w 12192001"/>
              <a:gd name="connsiteY113" fmla="*/ 2161230 h 2344739"/>
              <a:gd name="connsiteX114" fmla="*/ 7197004 w 12192001"/>
              <a:gd name="connsiteY114" fmla="*/ 2166588 h 2344739"/>
              <a:gd name="connsiteX115" fmla="*/ 7170808 w 12192001"/>
              <a:gd name="connsiteY115" fmla="*/ 2171236 h 2344739"/>
              <a:gd name="connsiteX116" fmla="*/ 7096988 w 12192001"/>
              <a:gd name="connsiteY116" fmla="*/ 2183464 h 2344739"/>
              <a:gd name="connsiteX117" fmla="*/ 7018496 w 12192001"/>
              <a:gd name="connsiteY117" fmla="*/ 2183090 h 2344739"/>
              <a:gd name="connsiteX118" fmla="*/ 6904146 w 12192001"/>
              <a:gd name="connsiteY118" fmla="*/ 2212596 h 2344739"/>
              <a:gd name="connsiteX119" fmla="*/ 6708222 w 12192001"/>
              <a:gd name="connsiteY119" fmla="*/ 2240551 h 2344739"/>
              <a:gd name="connsiteX120" fmla="*/ 6549454 w 12192001"/>
              <a:gd name="connsiteY120" fmla="*/ 2269327 h 2344739"/>
              <a:gd name="connsiteX121" fmla="*/ 6317560 w 12192001"/>
              <a:gd name="connsiteY121" fmla="*/ 2316127 h 2344739"/>
              <a:gd name="connsiteX122" fmla="*/ 6168674 w 12192001"/>
              <a:gd name="connsiteY122" fmla="*/ 2318214 h 2344739"/>
              <a:gd name="connsiteX123" fmla="*/ 6073848 w 12192001"/>
              <a:gd name="connsiteY123" fmla="*/ 2338676 h 2344739"/>
              <a:gd name="connsiteX124" fmla="*/ 6068529 w 12192001"/>
              <a:gd name="connsiteY124" fmla="*/ 2337139 h 2344739"/>
              <a:gd name="connsiteX125" fmla="*/ 6048638 w 12192001"/>
              <a:gd name="connsiteY125" fmla="*/ 2337822 h 2344739"/>
              <a:gd name="connsiteX126" fmla="*/ 6041285 w 12192001"/>
              <a:gd name="connsiteY126" fmla="*/ 2329473 h 2344739"/>
              <a:gd name="connsiteX127" fmla="*/ 6010090 w 12192001"/>
              <a:gd name="connsiteY127" fmla="*/ 2324380 h 2344739"/>
              <a:gd name="connsiteX128" fmla="*/ 5957375 w 12192001"/>
              <a:gd name="connsiteY128" fmla="*/ 2328024 h 2344739"/>
              <a:gd name="connsiteX129" fmla="*/ 5758919 w 12192001"/>
              <a:gd name="connsiteY129" fmla="*/ 2343716 h 2344739"/>
              <a:gd name="connsiteX130" fmla="*/ 5626960 w 12192001"/>
              <a:gd name="connsiteY130" fmla="*/ 2344739 h 2344739"/>
              <a:gd name="connsiteX131" fmla="*/ 5470906 w 12192001"/>
              <a:gd name="connsiteY131" fmla="*/ 2330719 h 2344739"/>
              <a:gd name="connsiteX132" fmla="*/ 5432761 w 12192001"/>
              <a:gd name="connsiteY132" fmla="*/ 2319466 h 2344739"/>
              <a:gd name="connsiteX133" fmla="*/ 5381669 w 12192001"/>
              <a:gd name="connsiteY133" fmla="*/ 2301764 h 2344739"/>
              <a:gd name="connsiteX134" fmla="*/ 5261764 w 12192001"/>
              <a:gd name="connsiteY134" fmla="*/ 2281347 h 2344739"/>
              <a:gd name="connsiteX135" fmla="*/ 5222961 w 12192001"/>
              <a:gd name="connsiteY135" fmla="*/ 2270223 h 2344739"/>
              <a:gd name="connsiteX136" fmla="*/ 5174660 w 12192001"/>
              <a:gd name="connsiteY136" fmla="*/ 2267233 h 2344739"/>
              <a:gd name="connsiteX137" fmla="*/ 5156554 w 12192001"/>
              <a:gd name="connsiteY137" fmla="*/ 2260010 h 2344739"/>
              <a:gd name="connsiteX138" fmla="*/ 5142599 w 12192001"/>
              <a:gd name="connsiteY138" fmla="*/ 2256610 h 2344739"/>
              <a:gd name="connsiteX139" fmla="*/ 5139596 w 12192001"/>
              <a:gd name="connsiteY139" fmla="*/ 2254509 h 2344739"/>
              <a:gd name="connsiteX140" fmla="*/ 5121659 w 12192001"/>
              <a:gd name="connsiteY140" fmla="*/ 2243656 h 2344739"/>
              <a:gd name="connsiteX141" fmla="*/ 5065790 w 12192001"/>
              <a:gd name="connsiteY141" fmla="*/ 2250227 h 2344739"/>
              <a:gd name="connsiteX142" fmla="*/ 5011514 w 12192001"/>
              <a:gd name="connsiteY142" fmla="*/ 2233846 h 2344739"/>
              <a:gd name="connsiteX143" fmla="*/ 4840441 w 12192001"/>
              <a:gd name="connsiteY143" fmla="*/ 2209829 h 2344739"/>
              <a:gd name="connsiteX144" fmla="*/ 4762447 w 12192001"/>
              <a:gd name="connsiteY144" fmla="*/ 2182061 h 2344739"/>
              <a:gd name="connsiteX145" fmla="*/ 4723186 w 12192001"/>
              <a:gd name="connsiteY145" fmla="*/ 2173047 h 2344739"/>
              <a:gd name="connsiteX146" fmla="*/ 4721176 w 12192001"/>
              <a:gd name="connsiteY146" fmla="*/ 2172298 h 2344739"/>
              <a:gd name="connsiteX147" fmla="*/ 4722111 w 12192001"/>
              <a:gd name="connsiteY147" fmla="*/ 2172087 h 2344739"/>
              <a:gd name="connsiteX148" fmla="*/ 4717202 w 12192001"/>
              <a:gd name="connsiteY148" fmla="*/ 2170817 h 2344739"/>
              <a:gd name="connsiteX149" fmla="*/ 4721176 w 12192001"/>
              <a:gd name="connsiteY149" fmla="*/ 2172298 h 2344739"/>
              <a:gd name="connsiteX150" fmla="*/ 4715526 w 12192001"/>
              <a:gd name="connsiteY150" fmla="*/ 2173573 h 2344739"/>
              <a:gd name="connsiteX151" fmla="*/ 4515814 w 12192001"/>
              <a:gd name="connsiteY151" fmla="*/ 2163671 h 2344739"/>
              <a:gd name="connsiteX152" fmla="*/ 4428543 w 12192001"/>
              <a:gd name="connsiteY152" fmla="*/ 2153020 h 2344739"/>
              <a:gd name="connsiteX153" fmla="*/ 4362875 w 12192001"/>
              <a:gd name="connsiteY153" fmla="*/ 2151674 h 2344739"/>
              <a:gd name="connsiteX154" fmla="*/ 4316966 w 12192001"/>
              <a:gd name="connsiteY154" fmla="*/ 2158289 h 2344739"/>
              <a:gd name="connsiteX155" fmla="*/ 4315110 w 12192001"/>
              <a:gd name="connsiteY155" fmla="*/ 2156948 h 2344739"/>
              <a:gd name="connsiteX156" fmla="*/ 4295144 w 12192001"/>
              <a:gd name="connsiteY156" fmla="*/ 2155069 h 2344739"/>
              <a:gd name="connsiteX157" fmla="*/ 4290064 w 12192001"/>
              <a:gd name="connsiteY157" fmla="*/ 2157986 h 2344739"/>
              <a:gd name="connsiteX158" fmla="*/ 4276142 w 12192001"/>
              <a:gd name="connsiteY158" fmla="*/ 2157740 h 2344739"/>
              <a:gd name="connsiteX159" fmla="*/ 4248117 w 12192001"/>
              <a:gd name="connsiteY159" fmla="*/ 2160064 h 2344739"/>
              <a:gd name="connsiteX160" fmla="*/ 4202051 w 12192001"/>
              <a:gd name="connsiteY160" fmla="*/ 2157269 h 2344739"/>
              <a:gd name="connsiteX161" fmla="*/ 4201745 w 12192001"/>
              <a:gd name="connsiteY161" fmla="*/ 2156010 h 2344739"/>
              <a:gd name="connsiteX162" fmla="*/ 4191248 w 12192001"/>
              <a:gd name="connsiteY162" fmla="*/ 2150376 h 2344739"/>
              <a:gd name="connsiteX163" fmla="*/ 4142745 w 12192001"/>
              <a:gd name="connsiteY163" fmla="*/ 2134511 h 2344739"/>
              <a:gd name="connsiteX164" fmla="*/ 4083097 w 12192001"/>
              <a:gd name="connsiteY164" fmla="*/ 2107978 h 2344739"/>
              <a:gd name="connsiteX165" fmla="*/ 4074546 w 12192001"/>
              <a:gd name="connsiteY165" fmla="*/ 2107143 h 2344739"/>
              <a:gd name="connsiteX166" fmla="*/ 4074427 w 12192001"/>
              <a:gd name="connsiteY166" fmla="*/ 2106844 h 2344739"/>
              <a:gd name="connsiteX167" fmla="*/ 4065510 w 12192001"/>
              <a:gd name="connsiteY167" fmla="*/ 2105400 h 2344739"/>
              <a:gd name="connsiteX168" fmla="*/ 4058954 w 12192001"/>
              <a:gd name="connsiteY168" fmla="*/ 2105618 h 2344739"/>
              <a:gd name="connsiteX169" fmla="*/ 4042364 w 12192001"/>
              <a:gd name="connsiteY169" fmla="*/ 2103997 h 2344739"/>
              <a:gd name="connsiteX170" fmla="*/ 4036997 w 12192001"/>
              <a:gd name="connsiteY170" fmla="*/ 2101563 h 2344739"/>
              <a:gd name="connsiteX171" fmla="*/ 4035363 w 12192001"/>
              <a:gd name="connsiteY171" fmla="*/ 2097896 h 2344739"/>
              <a:gd name="connsiteX172" fmla="*/ 4033778 w 12192001"/>
              <a:gd name="connsiteY172" fmla="*/ 2098131 h 2344739"/>
              <a:gd name="connsiteX173" fmla="*/ 4004538 w 12192001"/>
              <a:gd name="connsiteY173" fmla="*/ 2085563 h 2344739"/>
              <a:gd name="connsiteX174" fmla="*/ 3936846 w 12192001"/>
              <a:gd name="connsiteY174" fmla="*/ 2068106 h 2344739"/>
              <a:gd name="connsiteX175" fmla="*/ 3897275 w 12192001"/>
              <a:gd name="connsiteY175" fmla="*/ 2062451 h 2344739"/>
              <a:gd name="connsiteX176" fmla="*/ 3789760 w 12192001"/>
              <a:gd name="connsiteY176" fmla="*/ 2042213 h 2344739"/>
              <a:gd name="connsiteX177" fmla="*/ 3682513 w 12192001"/>
              <a:gd name="connsiteY177" fmla="*/ 2018290 h 2344739"/>
              <a:gd name="connsiteX178" fmla="*/ 3610035 w 12192001"/>
              <a:gd name="connsiteY178" fmla="*/ 1986019 h 2344739"/>
              <a:gd name="connsiteX179" fmla="*/ 3603855 w 12192001"/>
              <a:gd name="connsiteY179" fmla="*/ 1987381 h 2344739"/>
              <a:gd name="connsiteX180" fmla="*/ 3594736 w 12192001"/>
              <a:gd name="connsiteY180" fmla="*/ 1987545 h 2344739"/>
              <a:gd name="connsiteX181" fmla="*/ 3594501 w 12192001"/>
              <a:gd name="connsiteY181" fmla="*/ 1987276 h 2344739"/>
              <a:gd name="connsiteX182" fmla="*/ 3585978 w 12192001"/>
              <a:gd name="connsiteY182" fmla="*/ 1987966 h 2344739"/>
              <a:gd name="connsiteX183" fmla="*/ 3536135 w 12192001"/>
              <a:gd name="connsiteY183" fmla="*/ 1978267 h 2344739"/>
              <a:gd name="connsiteX184" fmla="*/ 3473223 w 12192001"/>
              <a:gd name="connsiteY184" fmla="*/ 1974606 h 2344739"/>
              <a:gd name="connsiteX185" fmla="*/ 3400728 w 12192001"/>
              <a:gd name="connsiteY185" fmla="*/ 1962558 h 2344739"/>
              <a:gd name="connsiteX186" fmla="*/ 3363888 w 12192001"/>
              <a:gd name="connsiteY186" fmla="*/ 1979510 h 2344739"/>
              <a:gd name="connsiteX187" fmla="*/ 3344026 w 12192001"/>
              <a:gd name="connsiteY187" fmla="*/ 1981192 h 2344739"/>
              <a:gd name="connsiteX188" fmla="*/ 3341698 w 12192001"/>
              <a:gd name="connsiteY188" fmla="*/ 1980217 h 2344739"/>
              <a:gd name="connsiteX189" fmla="*/ 3262356 w 12192001"/>
              <a:gd name="connsiteY189" fmla="*/ 1986094 h 2344739"/>
              <a:gd name="connsiteX190" fmla="*/ 3142556 w 12192001"/>
              <a:gd name="connsiteY190" fmla="*/ 1993869 h 2344739"/>
              <a:gd name="connsiteX191" fmla="*/ 3030291 w 12192001"/>
              <a:gd name="connsiteY191" fmla="*/ 1996512 h 2344739"/>
              <a:gd name="connsiteX192" fmla="*/ 2781569 w 12192001"/>
              <a:gd name="connsiteY192" fmla="*/ 2018333 h 2344739"/>
              <a:gd name="connsiteX193" fmla="*/ 2646527 w 12192001"/>
              <a:gd name="connsiteY193" fmla="*/ 2028869 h 2344739"/>
              <a:gd name="connsiteX194" fmla="*/ 2568028 w 12192001"/>
              <a:gd name="connsiteY194" fmla="*/ 2002628 h 2344739"/>
              <a:gd name="connsiteX195" fmla="*/ 2443255 w 12192001"/>
              <a:gd name="connsiteY195" fmla="*/ 2016529 h 2344739"/>
              <a:gd name="connsiteX196" fmla="*/ 2315112 w 12192001"/>
              <a:gd name="connsiteY196" fmla="*/ 2024996 h 2344739"/>
              <a:gd name="connsiteX197" fmla="*/ 2208578 w 12192001"/>
              <a:gd name="connsiteY197" fmla="*/ 2019763 h 2344739"/>
              <a:gd name="connsiteX198" fmla="*/ 2094665 w 12192001"/>
              <a:gd name="connsiteY198" fmla="*/ 2003052 h 2344739"/>
              <a:gd name="connsiteX199" fmla="*/ 1997356 w 12192001"/>
              <a:gd name="connsiteY199" fmla="*/ 1995032 h 2344739"/>
              <a:gd name="connsiteX200" fmla="*/ 1928172 w 12192001"/>
              <a:gd name="connsiteY200" fmla="*/ 2016977 h 2344739"/>
              <a:gd name="connsiteX201" fmla="*/ 1921650 w 12192001"/>
              <a:gd name="connsiteY201" fmla="*/ 2012146 h 2344739"/>
              <a:gd name="connsiteX202" fmla="*/ 1873080 w 12192001"/>
              <a:gd name="connsiteY202" fmla="*/ 2013741 h 2344739"/>
              <a:gd name="connsiteX203" fmla="*/ 1786655 w 12192001"/>
              <a:gd name="connsiteY203" fmla="*/ 2041363 h 2344739"/>
              <a:gd name="connsiteX204" fmla="*/ 1738204 w 12192001"/>
              <a:gd name="connsiteY204" fmla="*/ 2036312 h 2344739"/>
              <a:gd name="connsiteX205" fmla="*/ 1675071 w 12192001"/>
              <a:gd name="connsiteY205" fmla="*/ 2019963 h 2344739"/>
              <a:gd name="connsiteX206" fmla="*/ 1608669 w 12192001"/>
              <a:gd name="connsiteY206" fmla="*/ 2013066 h 2344739"/>
              <a:gd name="connsiteX207" fmla="*/ 1496110 w 12192001"/>
              <a:gd name="connsiteY207" fmla="*/ 1987476 h 2344739"/>
              <a:gd name="connsiteX208" fmla="*/ 1149979 w 12192001"/>
              <a:gd name="connsiteY208" fmla="*/ 1938041 h 2344739"/>
              <a:gd name="connsiteX209" fmla="*/ 858269 w 12192001"/>
              <a:gd name="connsiteY209" fmla="*/ 1928608 h 2344739"/>
              <a:gd name="connsiteX210" fmla="*/ 837540 w 12192001"/>
              <a:gd name="connsiteY210" fmla="*/ 1929821 h 2344739"/>
              <a:gd name="connsiteX211" fmla="*/ 816809 w 12192001"/>
              <a:gd name="connsiteY211" fmla="*/ 1927857 h 2344739"/>
              <a:gd name="connsiteX212" fmla="*/ 811506 w 12192001"/>
              <a:gd name="connsiteY212" fmla="*/ 1930751 h 2344739"/>
              <a:gd name="connsiteX213" fmla="*/ 797041 w 12192001"/>
              <a:gd name="connsiteY213" fmla="*/ 1930446 h 2344739"/>
              <a:gd name="connsiteX214" fmla="*/ 767901 w 12192001"/>
              <a:gd name="connsiteY214" fmla="*/ 1932653 h 2344739"/>
              <a:gd name="connsiteX215" fmla="*/ 763053 w 12192001"/>
              <a:gd name="connsiteY215" fmla="*/ 1930432 h 2344739"/>
              <a:gd name="connsiteX216" fmla="*/ 720047 w 12192001"/>
              <a:gd name="connsiteY216" fmla="*/ 1929661 h 2344739"/>
              <a:gd name="connsiteX217" fmla="*/ 719742 w 12192001"/>
              <a:gd name="connsiteY217" fmla="*/ 1928399 h 2344739"/>
              <a:gd name="connsiteX218" fmla="*/ 708875 w 12192001"/>
              <a:gd name="connsiteY218" fmla="*/ 1922722 h 2344739"/>
              <a:gd name="connsiteX219" fmla="*/ 596792 w 12192001"/>
              <a:gd name="connsiteY219" fmla="*/ 1879864 h 2344739"/>
              <a:gd name="connsiteX220" fmla="*/ 578535 w 12192001"/>
              <a:gd name="connsiteY220" fmla="*/ 1877212 h 2344739"/>
              <a:gd name="connsiteX221" fmla="*/ 571717 w 12192001"/>
              <a:gd name="connsiteY221" fmla="*/ 1877401 h 2344739"/>
              <a:gd name="connsiteX222" fmla="*/ 445099 w 12192001"/>
              <a:gd name="connsiteY222" fmla="*/ 1839371 h 2344739"/>
              <a:gd name="connsiteX223" fmla="*/ 404015 w 12192001"/>
              <a:gd name="connsiteY223" fmla="*/ 1833548 h 2344739"/>
              <a:gd name="connsiteX224" fmla="*/ 292435 w 12192001"/>
              <a:gd name="connsiteY224" fmla="*/ 1812852 h 2344739"/>
              <a:gd name="connsiteX225" fmla="*/ 118381 w 12192001"/>
              <a:gd name="connsiteY225" fmla="*/ 1761047 h 2344739"/>
              <a:gd name="connsiteX226" fmla="*/ 15526 w 12192001"/>
              <a:gd name="connsiteY226" fmla="*/ 1758191 h 2344739"/>
              <a:gd name="connsiteX227" fmla="*/ 2 w 12192001"/>
              <a:gd name="connsiteY227" fmla="*/ 1752722 h 2344739"/>
              <a:gd name="connsiteX228" fmla="*/ 1 w 12192001"/>
              <a:gd name="connsiteY228" fmla="*/ 762497 h 2344739"/>
              <a:gd name="connsiteX229" fmla="*/ 0 w 12192001"/>
              <a:gd name="connsiteY229" fmla="*/ 762497 h 2344739"/>
              <a:gd name="connsiteX230" fmla="*/ 0 w 12192001"/>
              <a:gd name="connsiteY230" fmla="*/ 222213 h 2344739"/>
              <a:gd name="connsiteX231" fmla="*/ 0 w 12192001"/>
              <a:gd name="connsiteY231"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218559 w 12192001"/>
              <a:gd name="connsiteY111" fmla="*/ 2156680 h 2344739"/>
              <a:gd name="connsiteX112" fmla="*/ 7201101 w 12192001"/>
              <a:gd name="connsiteY112" fmla="*/ 2161230 h 2344739"/>
              <a:gd name="connsiteX113" fmla="*/ 7197004 w 12192001"/>
              <a:gd name="connsiteY113" fmla="*/ 2166588 h 2344739"/>
              <a:gd name="connsiteX114" fmla="*/ 7170808 w 12192001"/>
              <a:gd name="connsiteY114" fmla="*/ 2171236 h 2344739"/>
              <a:gd name="connsiteX115" fmla="*/ 7096988 w 12192001"/>
              <a:gd name="connsiteY115" fmla="*/ 2183464 h 2344739"/>
              <a:gd name="connsiteX116" fmla="*/ 7018496 w 12192001"/>
              <a:gd name="connsiteY116" fmla="*/ 2183090 h 2344739"/>
              <a:gd name="connsiteX117" fmla="*/ 6904146 w 12192001"/>
              <a:gd name="connsiteY117" fmla="*/ 2212596 h 2344739"/>
              <a:gd name="connsiteX118" fmla="*/ 6708222 w 12192001"/>
              <a:gd name="connsiteY118" fmla="*/ 2240551 h 2344739"/>
              <a:gd name="connsiteX119" fmla="*/ 6549454 w 12192001"/>
              <a:gd name="connsiteY119" fmla="*/ 2269327 h 2344739"/>
              <a:gd name="connsiteX120" fmla="*/ 6317560 w 12192001"/>
              <a:gd name="connsiteY120" fmla="*/ 2316127 h 2344739"/>
              <a:gd name="connsiteX121" fmla="*/ 6168674 w 12192001"/>
              <a:gd name="connsiteY121" fmla="*/ 2318214 h 2344739"/>
              <a:gd name="connsiteX122" fmla="*/ 6073848 w 12192001"/>
              <a:gd name="connsiteY122" fmla="*/ 2338676 h 2344739"/>
              <a:gd name="connsiteX123" fmla="*/ 6068529 w 12192001"/>
              <a:gd name="connsiteY123" fmla="*/ 2337139 h 2344739"/>
              <a:gd name="connsiteX124" fmla="*/ 6048638 w 12192001"/>
              <a:gd name="connsiteY124" fmla="*/ 2337822 h 2344739"/>
              <a:gd name="connsiteX125" fmla="*/ 6041285 w 12192001"/>
              <a:gd name="connsiteY125" fmla="*/ 2329473 h 2344739"/>
              <a:gd name="connsiteX126" fmla="*/ 6010090 w 12192001"/>
              <a:gd name="connsiteY126" fmla="*/ 2324380 h 2344739"/>
              <a:gd name="connsiteX127" fmla="*/ 5957375 w 12192001"/>
              <a:gd name="connsiteY127" fmla="*/ 2328024 h 2344739"/>
              <a:gd name="connsiteX128" fmla="*/ 5758919 w 12192001"/>
              <a:gd name="connsiteY128" fmla="*/ 2343716 h 2344739"/>
              <a:gd name="connsiteX129" fmla="*/ 5626960 w 12192001"/>
              <a:gd name="connsiteY129" fmla="*/ 2344739 h 2344739"/>
              <a:gd name="connsiteX130" fmla="*/ 5470906 w 12192001"/>
              <a:gd name="connsiteY130" fmla="*/ 2330719 h 2344739"/>
              <a:gd name="connsiteX131" fmla="*/ 5432761 w 12192001"/>
              <a:gd name="connsiteY131" fmla="*/ 2319466 h 2344739"/>
              <a:gd name="connsiteX132" fmla="*/ 5381669 w 12192001"/>
              <a:gd name="connsiteY132" fmla="*/ 2301764 h 2344739"/>
              <a:gd name="connsiteX133" fmla="*/ 5261764 w 12192001"/>
              <a:gd name="connsiteY133" fmla="*/ 2281347 h 2344739"/>
              <a:gd name="connsiteX134" fmla="*/ 5222961 w 12192001"/>
              <a:gd name="connsiteY134" fmla="*/ 2270223 h 2344739"/>
              <a:gd name="connsiteX135" fmla="*/ 5174660 w 12192001"/>
              <a:gd name="connsiteY135" fmla="*/ 2267233 h 2344739"/>
              <a:gd name="connsiteX136" fmla="*/ 5156554 w 12192001"/>
              <a:gd name="connsiteY136" fmla="*/ 2260010 h 2344739"/>
              <a:gd name="connsiteX137" fmla="*/ 5142599 w 12192001"/>
              <a:gd name="connsiteY137" fmla="*/ 2256610 h 2344739"/>
              <a:gd name="connsiteX138" fmla="*/ 5139596 w 12192001"/>
              <a:gd name="connsiteY138" fmla="*/ 2254509 h 2344739"/>
              <a:gd name="connsiteX139" fmla="*/ 5121659 w 12192001"/>
              <a:gd name="connsiteY139" fmla="*/ 2243656 h 2344739"/>
              <a:gd name="connsiteX140" fmla="*/ 5065790 w 12192001"/>
              <a:gd name="connsiteY140" fmla="*/ 2250227 h 2344739"/>
              <a:gd name="connsiteX141" fmla="*/ 5011514 w 12192001"/>
              <a:gd name="connsiteY141" fmla="*/ 2233846 h 2344739"/>
              <a:gd name="connsiteX142" fmla="*/ 4840441 w 12192001"/>
              <a:gd name="connsiteY142" fmla="*/ 2209829 h 2344739"/>
              <a:gd name="connsiteX143" fmla="*/ 4762447 w 12192001"/>
              <a:gd name="connsiteY143" fmla="*/ 2182061 h 2344739"/>
              <a:gd name="connsiteX144" fmla="*/ 4723186 w 12192001"/>
              <a:gd name="connsiteY144" fmla="*/ 2173047 h 2344739"/>
              <a:gd name="connsiteX145" fmla="*/ 4721176 w 12192001"/>
              <a:gd name="connsiteY145" fmla="*/ 2172298 h 2344739"/>
              <a:gd name="connsiteX146" fmla="*/ 4722111 w 12192001"/>
              <a:gd name="connsiteY146" fmla="*/ 2172087 h 2344739"/>
              <a:gd name="connsiteX147" fmla="*/ 4717202 w 12192001"/>
              <a:gd name="connsiteY147" fmla="*/ 2170817 h 2344739"/>
              <a:gd name="connsiteX148" fmla="*/ 4721176 w 12192001"/>
              <a:gd name="connsiteY148" fmla="*/ 2172298 h 2344739"/>
              <a:gd name="connsiteX149" fmla="*/ 4715526 w 12192001"/>
              <a:gd name="connsiteY149" fmla="*/ 2173573 h 2344739"/>
              <a:gd name="connsiteX150" fmla="*/ 4515814 w 12192001"/>
              <a:gd name="connsiteY150" fmla="*/ 2163671 h 2344739"/>
              <a:gd name="connsiteX151" fmla="*/ 4428543 w 12192001"/>
              <a:gd name="connsiteY151" fmla="*/ 2153020 h 2344739"/>
              <a:gd name="connsiteX152" fmla="*/ 4362875 w 12192001"/>
              <a:gd name="connsiteY152" fmla="*/ 2151674 h 2344739"/>
              <a:gd name="connsiteX153" fmla="*/ 4316966 w 12192001"/>
              <a:gd name="connsiteY153" fmla="*/ 2158289 h 2344739"/>
              <a:gd name="connsiteX154" fmla="*/ 4315110 w 12192001"/>
              <a:gd name="connsiteY154" fmla="*/ 2156948 h 2344739"/>
              <a:gd name="connsiteX155" fmla="*/ 4295144 w 12192001"/>
              <a:gd name="connsiteY155" fmla="*/ 2155069 h 2344739"/>
              <a:gd name="connsiteX156" fmla="*/ 4290064 w 12192001"/>
              <a:gd name="connsiteY156" fmla="*/ 2157986 h 2344739"/>
              <a:gd name="connsiteX157" fmla="*/ 4276142 w 12192001"/>
              <a:gd name="connsiteY157" fmla="*/ 2157740 h 2344739"/>
              <a:gd name="connsiteX158" fmla="*/ 4248117 w 12192001"/>
              <a:gd name="connsiteY158" fmla="*/ 2160064 h 2344739"/>
              <a:gd name="connsiteX159" fmla="*/ 4202051 w 12192001"/>
              <a:gd name="connsiteY159" fmla="*/ 2157269 h 2344739"/>
              <a:gd name="connsiteX160" fmla="*/ 4201745 w 12192001"/>
              <a:gd name="connsiteY160" fmla="*/ 2156010 h 2344739"/>
              <a:gd name="connsiteX161" fmla="*/ 4191248 w 12192001"/>
              <a:gd name="connsiteY161" fmla="*/ 2150376 h 2344739"/>
              <a:gd name="connsiteX162" fmla="*/ 4142745 w 12192001"/>
              <a:gd name="connsiteY162" fmla="*/ 2134511 h 2344739"/>
              <a:gd name="connsiteX163" fmla="*/ 4083097 w 12192001"/>
              <a:gd name="connsiteY163" fmla="*/ 2107978 h 2344739"/>
              <a:gd name="connsiteX164" fmla="*/ 4074546 w 12192001"/>
              <a:gd name="connsiteY164" fmla="*/ 2107143 h 2344739"/>
              <a:gd name="connsiteX165" fmla="*/ 4074427 w 12192001"/>
              <a:gd name="connsiteY165" fmla="*/ 2106844 h 2344739"/>
              <a:gd name="connsiteX166" fmla="*/ 4065510 w 12192001"/>
              <a:gd name="connsiteY166" fmla="*/ 2105400 h 2344739"/>
              <a:gd name="connsiteX167" fmla="*/ 4058954 w 12192001"/>
              <a:gd name="connsiteY167" fmla="*/ 2105618 h 2344739"/>
              <a:gd name="connsiteX168" fmla="*/ 4042364 w 12192001"/>
              <a:gd name="connsiteY168" fmla="*/ 2103997 h 2344739"/>
              <a:gd name="connsiteX169" fmla="*/ 4036997 w 12192001"/>
              <a:gd name="connsiteY169" fmla="*/ 2101563 h 2344739"/>
              <a:gd name="connsiteX170" fmla="*/ 4035363 w 12192001"/>
              <a:gd name="connsiteY170" fmla="*/ 2097896 h 2344739"/>
              <a:gd name="connsiteX171" fmla="*/ 4033778 w 12192001"/>
              <a:gd name="connsiteY171" fmla="*/ 2098131 h 2344739"/>
              <a:gd name="connsiteX172" fmla="*/ 4004538 w 12192001"/>
              <a:gd name="connsiteY172" fmla="*/ 2085563 h 2344739"/>
              <a:gd name="connsiteX173" fmla="*/ 3936846 w 12192001"/>
              <a:gd name="connsiteY173" fmla="*/ 2068106 h 2344739"/>
              <a:gd name="connsiteX174" fmla="*/ 3897275 w 12192001"/>
              <a:gd name="connsiteY174" fmla="*/ 2062451 h 2344739"/>
              <a:gd name="connsiteX175" fmla="*/ 3789760 w 12192001"/>
              <a:gd name="connsiteY175" fmla="*/ 2042213 h 2344739"/>
              <a:gd name="connsiteX176" fmla="*/ 3682513 w 12192001"/>
              <a:gd name="connsiteY176" fmla="*/ 2018290 h 2344739"/>
              <a:gd name="connsiteX177" fmla="*/ 3610035 w 12192001"/>
              <a:gd name="connsiteY177" fmla="*/ 1986019 h 2344739"/>
              <a:gd name="connsiteX178" fmla="*/ 3603855 w 12192001"/>
              <a:gd name="connsiteY178" fmla="*/ 1987381 h 2344739"/>
              <a:gd name="connsiteX179" fmla="*/ 3594736 w 12192001"/>
              <a:gd name="connsiteY179" fmla="*/ 1987545 h 2344739"/>
              <a:gd name="connsiteX180" fmla="*/ 3594501 w 12192001"/>
              <a:gd name="connsiteY180" fmla="*/ 1987276 h 2344739"/>
              <a:gd name="connsiteX181" fmla="*/ 3585978 w 12192001"/>
              <a:gd name="connsiteY181" fmla="*/ 1987966 h 2344739"/>
              <a:gd name="connsiteX182" fmla="*/ 3536135 w 12192001"/>
              <a:gd name="connsiteY182" fmla="*/ 1978267 h 2344739"/>
              <a:gd name="connsiteX183" fmla="*/ 3473223 w 12192001"/>
              <a:gd name="connsiteY183" fmla="*/ 1974606 h 2344739"/>
              <a:gd name="connsiteX184" fmla="*/ 3400728 w 12192001"/>
              <a:gd name="connsiteY184" fmla="*/ 1962558 h 2344739"/>
              <a:gd name="connsiteX185" fmla="*/ 3363888 w 12192001"/>
              <a:gd name="connsiteY185" fmla="*/ 1979510 h 2344739"/>
              <a:gd name="connsiteX186" fmla="*/ 3344026 w 12192001"/>
              <a:gd name="connsiteY186" fmla="*/ 1981192 h 2344739"/>
              <a:gd name="connsiteX187" fmla="*/ 3341698 w 12192001"/>
              <a:gd name="connsiteY187" fmla="*/ 1980217 h 2344739"/>
              <a:gd name="connsiteX188" fmla="*/ 3262356 w 12192001"/>
              <a:gd name="connsiteY188" fmla="*/ 1986094 h 2344739"/>
              <a:gd name="connsiteX189" fmla="*/ 3142556 w 12192001"/>
              <a:gd name="connsiteY189" fmla="*/ 1993869 h 2344739"/>
              <a:gd name="connsiteX190" fmla="*/ 3030291 w 12192001"/>
              <a:gd name="connsiteY190" fmla="*/ 1996512 h 2344739"/>
              <a:gd name="connsiteX191" fmla="*/ 2781569 w 12192001"/>
              <a:gd name="connsiteY191" fmla="*/ 2018333 h 2344739"/>
              <a:gd name="connsiteX192" fmla="*/ 2646527 w 12192001"/>
              <a:gd name="connsiteY192" fmla="*/ 2028869 h 2344739"/>
              <a:gd name="connsiteX193" fmla="*/ 2568028 w 12192001"/>
              <a:gd name="connsiteY193" fmla="*/ 2002628 h 2344739"/>
              <a:gd name="connsiteX194" fmla="*/ 2443255 w 12192001"/>
              <a:gd name="connsiteY194" fmla="*/ 2016529 h 2344739"/>
              <a:gd name="connsiteX195" fmla="*/ 2315112 w 12192001"/>
              <a:gd name="connsiteY195" fmla="*/ 2024996 h 2344739"/>
              <a:gd name="connsiteX196" fmla="*/ 2208578 w 12192001"/>
              <a:gd name="connsiteY196" fmla="*/ 2019763 h 2344739"/>
              <a:gd name="connsiteX197" fmla="*/ 2094665 w 12192001"/>
              <a:gd name="connsiteY197" fmla="*/ 2003052 h 2344739"/>
              <a:gd name="connsiteX198" fmla="*/ 1997356 w 12192001"/>
              <a:gd name="connsiteY198" fmla="*/ 1995032 h 2344739"/>
              <a:gd name="connsiteX199" fmla="*/ 1928172 w 12192001"/>
              <a:gd name="connsiteY199" fmla="*/ 2016977 h 2344739"/>
              <a:gd name="connsiteX200" fmla="*/ 1921650 w 12192001"/>
              <a:gd name="connsiteY200" fmla="*/ 2012146 h 2344739"/>
              <a:gd name="connsiteX201" fmla="*/ 1873080 w 12192001"/>
              <a:gd name="connsiteY201" fmla="*/ 2013741 h 2344739"/>
              <a:gd name="connsiteX202" fmla="*/ 1786655 w 12192001"/>
              <a:gd name="connsiteY202" fmla="*/ 2041363 h 2344739"/>
              <a:gd name="connsiteX203" fmla="*/ 1738204 w 12192001"/>
              <a:gd name="connsiteY203" fmla="*/ 2036312 h 2344739"/>
              <a:gd name="connsiteX204" fmla="*/ 1675071 w 12192001"/>
              <a:gd name="connsiteY204" fmla="*/ 2019963 h 2344739"/>
              <a:gd name="connsiteX205" fmla="*/ 1608669 w 12192001"/>
              <a:gd name="connsiteY205" fmla="*/ 2013066 h 2344739"/>
              <a:gd name="connsiteX206" fmla="*/ 1496110 w 12192001"/>
              <a:gd name="connsiteY206" fmla="*/ 1987476 h 2344739"/>
              <a:gd name="connsiteX207" fmla="*/ 1149979 w 12192001"/>
              <a:gd name="connsiteY207" fmla="*/ 1938041 h 2344739"/>
              <a:gd name="connsiteX208" fmla="*/ 858269 w 12192001"/>
              <a:gd name="connsiteY208" fmla="*/ 1928608 h 2344739"/>
              <a:gd name="connsiteX209" fmla="*/ 837540 w 12192001"/>
              <a:gd name="connsiteY209" fmla="*/ 1929821 h 2344739"/>
              <a:gd name="connsiteX210" fmla="*/ 816809 w 12192001"/>
              <a:gd name="connsiteY210" fmla="*/ 1927857 h 2344739"/>
              <a:gd name="connsiteX211" fmla="*/ 811506 w 12192001"/>
              <a:gd name="connsiteY211" fmla="*/ 1930751 h 2344739"/>
              <a:gd name="connsiteX212" fmla="*/ 797041 w 12192001"/>
              <a:gd name="connsiteY212" fmla="*/ 1930446 h 2344739"/>
              <a:gd name="connsiteX213" fmla="*/ 767901 w 12192001"/>
              <a:gd name="connsiteY213" fmla="*/ 1932653 h 2344739"/>
              <a:gd name="connsiteX214" fmla="*/ 763053 w 12192001"/>
              <a:gd name="connsiteY214" fmla="*/ 1930432 h 2344739"/>
              <a:gd name="connsiteX215" fmla="*/ 720047 w 12192001"/>
              <a:gd name="connsiteY215" fmla="*/ 1929661 h 2344739"/>
              <a:gd name="connsiteX216" fmla="*/ 719742 w 12192001"/>
              <a:gd name="connsiteY216" fmla="*/ 1928399 h 2344739"/>
              <a:gd name="connsiteX217" fmla="*/ 708875 w 12192001"/>
              <a:gd name="connsiteY217" fmla="*/ 1922722 h 2344739"/>
              <a:gd name="connsiteX218" fmla="*/ 596792 w 12192001"/>
              <a:gd name="connsiteY218" fmla="*/ 1879864 h 2344739"/>
              <a:gd name="connsiteX219" fmla="*/ 578535 w 12192001"/>
              <a:gd name="connsiteY219" fmla="*/ 1877212 h 2344739"/>
              <a:gd name="connsiteX220" fmla="*/ 571717 w 12192001"/>
              <a:gd name="connsiteY220" fmla="*/ 1877401 h 2344739"/>
              <a:gd name="connsiteX221" fmla="*/ 445099 w 12192001"/>
              <a:gd name="connsiteY221" fmla="*/ 1839371 h 2344739"/>
              <a:gd name="connsiteX222" fmla="*/ 404015 w 12192001"/>
              <a:gd name="connsiteY222" fmla="*/ 1833548 h 2344739"/>
              <a:gd name="connsiteX223" fmla="*/ 292435 w 12192001"/>
              <a:gd name="connsiteY223" fmla="*/ 1812852 h 2344739"/>
              <a:gd name="connsiteX224" fmla="*/ 118381 w 12192001"/>
              <a:gd name="connsiteY224" fmla="*/ 1761047 h 2344739"/>
              <a:gd name="connsiteX225" fmla="*/ 15526 w 12192001"/>
              <a:gd name="connsiteY225" fmla="*/ 1758191 h 2344739"/>
              <a:gd name="connsiteX226" fmla="*/ 2 w 12192001"/>
              <a:gd name="connsiteY226" fmla="*/ 1752722 h 2344739"/>
              <a:gd name="connsiteX227" fmla="*/ 1 w 12192001"/>
              <a:gd name="connsiteY227" fmla="*/ 762497 h 2344739"/>
              <a:gd name="connsiteX228" fmla="*/ 0 w 12192001"/>
              <a:gd name="connsiteY228" fmla="*/ 762497 h 2344739"/>
              <a:gd name="connsiteX229" fmla="*/ 0 w 12192001"/>
              <a:gd name="connsiteY229" fmla="*/ 222213 h 2344739"/>
              <a:gd name="connsiteX230" fmla="*/ 0 w 12192001"/>
              <a:gd name="connsiteY230"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20047 w 12192001"/>
              <a:gd name="connsiteY213" fmla="*/ 1929661 h 2344739"/>
              <a:gd name="connsiteX214" fmla="*/ 719742 w 12192001"/>
              <a:gd name="connsiteY214" fmla="*/ 1928399 h 2344739"/>
              <a:gd name="connsiteX215" fmla="*/ 708875 w 12192001"/>
              <a:gd name="connsiteY215" fmla="*/ 1922722 h 2344739"/>
              <a:gd name="connsiteX216" fmla="*/ 596792 w 12192001"/>
              <a:gd name="connsiteY216" fmla="*/ 1879864 h 2344739"/>
              <a:gd name="connsiteX217" fmla="*/ 578535 w 12192001"/>
              <a:gd name="connsiteY217" fmla="*/ 1877212 h 2344739"/>
              <a:gd name="connsiteX218" fmla="*/ 571717 w 12192001"/>
              <a:gd name="connsiteY218" fmla="*/ 1877401 h 2344739"/>
              <a:gd name="connsiteX219" fmla="*/ 445099 w 12192001"/>
              <a:gd name="connsiteY219" fmla="*/ 1839371 h 2344739"/>
              <a:gd name="connsiteX220" fmla="*/ 404015 w 12192001"/>
              <a:gd name="connsiteY220" fmla="*/ 1833548 h 2344739"/>
              <a:gd name="connsiteX221" fmla="*/ 292435 w 12192001"/>
              <a:gd name="connsiteY221" fmla="*/ 1812852 h 2344739"/>
              <a:gd name="connsiteX222" fmla="*/ 118381 w 12192001"/>
              <a:gd name="connsiteY222" fmla="*/ 1761047 h 2344739"/>
              <a:gd name="connsiteX223" fmla="*/ 15526 w 12192001"/>
              <a:gd name="connsiteY223" fmla="*/ 1758191 h 2344739"/>
              <a:gd name="connsiteX224" fmla="*/ 2 w 12192001"/>
              <a:gd name="connsiteY224" fmla="*/ 1752722 h 2344739"/>
              <a:gd name="connsiteX225" fmla="*/ 1 w 12192001"/>
              <a:gd name="connsiteY225" fmla="*/ 762497 h 2344739"/>
              <a:gd name="connsiteX226" fmla="*/ 0 w 12192001"/>
              <a:gd name="connsiteY226" fmla="*/ 762497 h 2344739"/>
              <a:gd name="connsiteX227" fmla="*/ 0 w 12192001"/>
              <a:gd name="connsiteY227" fmla="*/ 222213 h 2344739"/>
              <a:gd name="connsiteX228" fmla="*/ 0 w 12192001"/>
              <a:gd name="connsiteY228"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67901 w 12192001"/>
              <a:gd name="connsiteY211" fmla="*/ 1932653 h 2344739"/>
              <a:gd name="connsiteX212" fmla="*/ 720047 w 12192001"/>
              <a:gd name="connsiteY212" fmla="*/ 1929661 h 2344739"/>
              <a:gd name="connsiteX213" fmla="*/ 719742 w 12192001"/>
              <a:gd name="connsiteY213" fmla="*/ 1928399 h 2344739"/>
              <a:gd name="connsiteX214" fmla="*/ 708875 w 12192001"/>
              <a:gd name="connsiteY214" fmla="*/ 1922722 h 2344739"/>
              <a:gd name="connsiteX215" fmla="*/ 596792 w 12192001"/>
              <a:gd name="connsiteY215" fmla="*/ 1879864 h 2344739"/>
              <a:gd name="connsiteX216" fmla="*/ 578535 w 12192001"/>
              <a:gd name="connsiteY216" fmla="*/ 1877212 h 2344739"/>
              <a:gd name="connsiteX217" fmla="*/ 571717 w 12192001"/>
              <a:gd name="connsiteY217" fmla="*/ 1877401 h 2344739"/>
              <a:gd name="connsiteX218" fmla="*/ 445099 w 12192001"/>
              <a:gd name="connsiteY218" fmla="*/ 1839371 h 2344739"/>
              <a:gd name="connsiteX219" fmla="*/ 404015 w 12192001"/>
              <a:gd name="connsiteY219" fmla="*/ 1833548 h 2344739"/>
              <a:gd name="connsiteX220" fmla="*/ 292435 w 12192001"/>
              <a:gd name="connsiteY220" fmla="*/ 1812852 h 2344739"/>
              <a:gd name="connsiteX221" fmla="*/ 118381 w 12192001"/>
              <a:gd name="connsiteY221" fmla="*/ 1761047 h 2344739"/>
              <a:gd name="connsiteX222" fmla="*/ 15526 w 12192001"/>
              <a:gd name="connsiteY222" fmla="*/ 1758191 h 2344739"/>
              <a:gd name="connsiteX223" fmla="*/ 2 w 12192001"/>
              <a:gd name="connsiteY223" fmla="*/ 1752722 h 2344739"/>
              <a:gd name="connsiteX224" fmla="*/ 1 w 12192001"/>
              <a:gd name="connsiteY224" fmla="*/ 762497 h 2344739"/>
              <a:gd name="connsiteX225" fmla="*/ 0 w 12192001"/>
              <a:gd name="connsiteY225" fmla="*/ 762497 h 2344739"/>
              <a:gd name="connsiteX226" fmla="*/ 0 w 12192001"/>
              <a:gd name="connsiteY226" fmla="*/ 222213 h 2344739"/>
              <a:gd name="connsiteX227" fmla="*/ 0 w 12192001"/>
              <a:gd name="connsiteY227"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762497 h 2344739"/>
              <a:gd name="connsiteX225" fmla="*/ 0 w 12192001"/>
              <a:gd name="connsiteY225" fmla="*/ 222213 h 2344739"/>
              <a:gd name="connsiteX226" fmla="*/ 0 w 12192001"/>
              <a:gd name="connsiteY22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222213 h 2344739"/>
              <a:gd name="connsiteX225" fmla="*/ 0 w 12192001"/>
              <a:gd name="connsiteY225"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53521 w 12193149"/>
              <a:gd name="connsiteY90" fmla="*/ 1957169 h 2344739"/>
              <a:gd name="connsiteX91" fmla="*/ 8321252 w 12193149"/>
              <a:gd name="connsiteY91" fmla="*/ 1974587 h 2344739"/>
              <a:gd name="connsiteX92" fmla="*/ 8315581 w 12193149"/>
              <a:gd name="connsiteY92" fmla="*/ 1974913 h 2344739"/>
              <a:gd name="connsiteX93" fmla="*/ 8296322 w 12193149"/>
              <a:gd name="connsiteY93" fmla="*/ 1988808 h 2344739"/>
              <a:gd name="connsiteX94" fmla="*/ 8285424 w 12193149"/>
              <a:gd name="connsiteY94" fmla="*/ 1994631 h 2344739"/>
              <a:gd name="connsiteX95" fmla="*/ 8284298 w 12193149"/>
              <a:gd name="connsiteY95" fmla="*/ 1999074 h 2344739"/>
              <a:gd name="connsiteX96" fmla="*/ 8267224 w 12193149"/>
              <a:gd name="connsiteY96" fmla="*/ 2006249 h 2344739"/>
              <a:gd name="connsiteX97" fmla="*/ 8264525 w 12193149"/>
              <a:gd name="connsiteY97" fmla="*/ 2006019 h 2344739"/>
              <a:gd name="connsiteX98" fmla="*/ 8253181 w 12193149"/>
              <a:gd name="connsiteY98" fmla="*/ 2015862 h 2344739"/>
              <a:gd name="connsiteX99" fmla="*/ 8246982 w 12193149"/>
              <a:gd name="connsiteY99" fmla="*/ 2028854 h 2344739"/>
              <a:gd name="connsiteX100" fmla="*/ 8091420 w 12193149"/>
              <a:gd name="connsiteY100" fmla="*/ 2075015 h 2344739"/>
              <a:gd name="connsiteX101" fmla="*/ 7906555 w 12193149"/>
              <a:gd name="connsiteY101" fmla="*/ 2116988 h 2344739"/>
              <a:gd name="connsiteX102" fmla="*/ 7719893 w 12193149"/>
              <a:gd name="connsiteY102" fmla="*/ 2142703 h 2344739"/>
              <a:gd name="connsiteX103" fmla="*/ 7615495 w 12193149"/>
              <a:gd name="connsiteY103" fmla="*/ 2139232 h 2344739"/>
              <a:gd name="connsiteX104" fmla="*/ 7528691 w 12193149"/>
              <a:gd name="connsiteY104" fmla="*/ 2145060 h 2344739"/>
              <a:gd name="connsiteX105" fmla="*/ 7520719 w 12193149"/>
              <a:gd name="connsiteY105" fmla="*/ 2147613 h 2344739"/>
              <a:gd name="connsiteX106" fmla="*/ 7508559 w 12193149"/>
              <a:gd name="connsiteY106" fmla="*/ 2148948 h 2344739"/>
              <a:gd name="connsiteX107" fmla="*/ 7508188 w 12193149"/>
              <a:gd name="connsiteY107" fmla="*/ 2148621 h 2344739"/>
              <a:gd name="connsiteX108" fmla="*/ 7496943 w 12193149"/>
              <a:gd name="connsiteY108" fmla="*/ 2150573 h 2344739"/>
              <a:gd name="connsiteX109" fmla="*/ 7406539 w 12193149"/>
              <a:gd name="connsiteY109" fmla="*/ 2142468 h 2344739"/>
              <a:gd name="connsiteX110" fmla="*/ 7219707 w 12193149"/>
              <a:gd name="connsiteY110" fmla="*/ 2156680 h 2344739"/>
              <a:gd name="connsiteX111" fmla="*/ 7202249 w 12193149"/>
              <a:gd name="connsiteY111" fmla="*/ 2161230 h 2344739"/>
              <a:gd name="connsiteX112" fmla="*/ 7198152 w 12193149"/>
              <a:gd name="connsiteY112" fmla="*/ 2166588 h 2344739"/>
              <a:gd name="connsiteX113" fmla="*/ 7171956 w 12193149"/>
              <a:gd name="connsiteY113" fmla="*/ 2171236 h 2344739"/>
              <a:gd name="connsiteX114" fmla="*/ 7098136 w 12193149"/>
              <a:gd name="connsiteY114" fmla="*/ 2183464 h 2344739"/>
              <a:gd name="connsiteX115" fmla="*/ 7019644 w 12193149"/>
              <a:gd name="connsiteY115" fmla="*/ 2183090 h 2344739"/>
              <a:gd name="connsiteX116" fmla="*/ 6905294 w 12193149"/>
              <a:gd name="connsiteY116" fmla="*/ 2212596 h 2344739"/>
              <a:gd name="connsiteX117" fmla="*/ 6709370 w 12193149"/>
              <a:gd name="connsiteY117" fmla="*/ 2240551 h 2344739"/>
              <a:gd name="connsiteX118" fmla="*/ 6550602 w 12193149"/>
              <a:gd name="connsiteY118" fmla="*/ 2269327 h 2344739"/>
              <a:gd name="connsiteX119" fmla="*/ 6318708 w 12193149"/>
              <a:gd name="connsiteY119" fmla="*/ 2316127 h 2344739"/>
              <a:gd name="connsiteX120" fmla="*/ 6169822 w 12193149"/>
              <a:gd name="connsiteY120" fmla="*/ 2318214 h 2344739"/>
              <a:gd name="connsiteX121" fmla="*/ 6074996 w 12193149"/>
              <a:gd name="connsiteY121" fmla="*/ 2338676 h 2344739"/>
              <a:gd name="connsiteX122" fmla="*/ 6069677 w 12193149"/>
              <a:gd name="connsiteY122" fmla="*/ 2337139 h 2344739"/>
              <a:gd name="connsiteX123" fmla="*/ 6049786 w 12193149"/>
              <a:gd name="connsiteY123" fmla="*/ 2337822 h 2344739"/>
              <a:gd name="connsiteX124" fmla="*/ 6042433 w 12193149"/>
              <a:gd name="connsiteY124" fmla="*/ 2329473 h 2344739"/>
              <a:gd name="connsiteX125" fmla="*/ 6011238 w 12193149"/>
              <a:gd name="connsiteY125" fmla="*/ 2324380 h 2344739"/>
              <a:gd name="connsiteX126" fmla="*/ 5958523 w 12193149"/>
              <a:gd name="connsiteY126" fmla="*/ 2328024 h 2344739"/>
              <a:gd name="connsiteX127" fmla="*/ 5760067 w 12193149"/>
              <a:gd name="connsiteY127" fmla="*/ 2343716 h 2344739"/>
              <a:gd name="connsiteX128" fmla="*/ 5628108 w 12193149"/>
              <a:gd name="connsiteY128" fmla="*/ 2344739 h 2344739"/>
              <a:gd name="connsiteX129" fmla="*/ 5472054 w 12193149"/>
              <a:gd name="connsiteY129" fmla="*/ 2330719 h 2344739"/>
              <a:gd name="connsiteX130" fmla="*/ 5433909 w 12193149"/>
              <a:gd name="connsiteY130" fmla="*/ 2319466 h 2344739"/>
              <a:gd name="connsiteX131" fmla="*/ 5382817 w 12193149"/>
              <a:gd name="connsiteY131" fmla="*/ 2301764 h 2344739"/>
              <a:gd name="connsiteX132" fmla="*/ 5262912 w 12193149"/>
              <a:gd name="connsiteY132" fmla="*/ 2281347 h 2344739"/>
              <a:gd name="connsiteX133" fmla="*/ 5224109 w 12193149"/>
              <a:gd name="connsiteY133" fmla="*/ 2270223 h 2344739"/>
              <a:gd name="connsiteX134" fmla="*/ 5175808 w 12193149"/>
              <a:gd name="connsiteY134" fmla="*/ 2267233 h 2344739"/>
              <a:gd name="connsiteX135" fmla="*/ 5157702 w 12193149"/>
              <a:gd name="connsiteY135" fmla="*/ 2260010 h 2344739"/>
              <a:gd name="connsiteX136" fmla="*/ 5143747 w 12193149"/>
              <a:gd name="connsiteY136" fmla="*/ 2256610 h 2344739"/>
              <a:gd name="connsiteX137" fmla="*/ 5140744 w 12193149"/>
              <a:gd name="connsiteY137" fmla="*/ 2254509 h 2344739"/>
              <a:gd name="connsiteX138" fmla="*/ 5122807 w 12193149"/>
              <a:gd name="connsiteY138" fmla="*/ 2243656 h 2344739"/>
              <a:gd name="connsiteX139" fmla="*/ 5066938 w 12193149"/>
              <a:gd name="connsiteY139" fmla="*/ 2250227 h 2344739"/>
              <a:gd name="connsiteX140" fmla="*/ 5012662 w 12193149"/>
              <a:gd name="connsiteY140" fmla="*/ 2233846 h 2344739"/>
              <a:gd name="connsiteX141" fmla="*/ 4841589 w 12193149"/>
              <a:gd name="connsiteY141" fmla="*/ 2209829 h 2344739"/>
              <a:gd name="connsiteX142" fmla="*/ 4763595 w 12193149"/>
              <a:gd name="connsiteY142" fmla="*/ 2182061 h 2344739"/>
              <a:gd name="connsiteX143" fmla="*/ 4724334 w 12193149"/>
              <a:gd name="connsiteY143" fmla="*/ 2173047 h 2344739"/>
              <a:gd name="connsiteX144" fmla="*/ 4722324 w 12193149"/>
              <a:gd name="connsiteY144" fmla="*/ 2172298 h 2344739"/>
              <a:gd name="connsiteX145" fmla="*/ 4723259 w 12193149"/>
              <a:gd name="connsiteY145" fmla="*/ 2172087 h 2344739"/>
              <a:gd name="connsiteX146" fmla="*/ 4718350 w 12193149"/>
              <a:gd name="connsiteY146" fmla="*/ 2170817 h 2344739"/>
              <a:gd name="connsiteX147" fmla="*/ 4722324 w 12193149"/>
              <a:gd name="connsiteY147" fmla="*/ 2172298 h 2344739"/>
              <a:gd name="connsiteX148" fmla="*/ 4716674 w 12193149"/>
              <a:gd name="connsiteY148" fmla="*/ 2173573 h 2344739"/>
              <a:gd name="connsiteX149" fmla="*/ 4516962 w 12193149"/>
              <a:gd name="connsiteY149" fmla="*/ 2163671 h 2344739"/>
              <a:gd name="connsiteX150" fmla="*/ 4429691 w 12193149"/>
              <a:gd name="connsiteY150" fmla="*/ 2153020 h 2344739"/>
              <a:gd name="connsiteX151" fmla="*/ 4364023 w 12193149"/>
              <a:gd name="connsiteY151" fmla="*/ 2151674 h 2344739"/>
              <a:gd name="connsiteX152" fmla="*/ 4318114 w 12193149"/>
              <a:gd name="connsiteY152" fmla="*/ 2158289 h 2344739"/>
              <a:gd name="connsiteX153" fmla="*/ 4316258 w 12193149"/>
              <a:gd name="connsiteY153" fmla="*/ 2156948 h 2344739"/>
              <a:gd name="connsiteX154" fmla="*/ 4296292 w 12193149"/>
              <a:gd name="connsiteY154" fmla="*/ 2155069 h 2344739"/>
              <a:gd name="connsiteX155" fmla="*/ 4291212 w 12193149"/>
              <a:gd name="connsiteY155" fmla="*/ 2157986 h 2344739"/>
              <a:gd name="connsiteX156" fmla="*/ 4277290 w 12193149"/>
              <a:gd name="connsiteY156" fmla="*/ 2157740 h 2344739"/>
              <a:gd name="connsiteX157" fmla="*/ 4249265 w 12193149"/>
              <a:gd name="connsiteY157" fmla="*/ 2160064 h 2344739"/>
              <a:gd name="connsiteX158" fmla="*/ 4203199 w 12193149"/>
              <a:gd name="connsiteY158" fmla="*/ 2157269 h 2344739"/>
              <a:gd name="connsiteX159" fmla="*/ 4202893 w 12193149"/>
              <a:gd name="connsiteY159" fmla="*/ 2156010 h 2344739"/>
              <a:gd name="connsiteX160" fmla="*/ 4192396 w 12193149"/>
              <a:gd name="connsiteY160" fmla="*/ 2150376 h 2344739"/>
              <a:gd name="connsiteX161" fmla="*/ 4143893 w 12193149"/>
              <a:gd name="connsiteY161" fmla="*/ 2134511 h 2344739"/>
              <a:gd name="connsiteX162" fmla="*/ 4084245 w 12193149"/>
              <a:gd name="connsiteY162" fmla="*/ 2107978 h 2344739"/>
              <a:gd name="connsiteX163" fmla="*/ 4075694 w 12193149"/>
              <a:gd name="connsiteY163" fmla="*/ 2107143 h 2344739"/>
              <a:gd name="connsiteX164" fmla="*/ 4075575 w 12193149"/>
              <a:gd name="connsiteY164" fmla="*/ 2106844 h 2344739"/>
              <a:gd name="connsiteX165" fmla="*/ 4066658 w 12193149"/>
              <a:gd name="connsiteY165" fmla="*/ 2105400 h 2344739"/>
              <a:gd name="connsiteX166" fmla="*/ 4060102 w 12193149"/>
              <a:gd name="connsiteY166" fmla="*/ 2105618 h 2344739"/>
              <a:gd name="connsiteX167" fmla="*/ 4043512 w 12193149"/>
              <a:gd name="connsiteY167" fmla="*/ 2103997 h 2344739"/>
              <a:gd name="connsiteX168" fmla="*/ 4038145 w 12193149"/>
              <a:gd name="connsiteY168" fmla="*/ 2101563 h 2344739"/>
              <a:gd name="connsiteX169" fmla="*/ 4036511 w 12193149"/>
              <a:gd name="connsiteY169" fmla="*/ 2097896 h 2344739"/>
              <a:gd name="connsiteX170" fmla="*/ 4034926 w 12193149"/>
              <a:gd name="connsiteY170" fmla="*/ 2098131 h 2344739"/>
              <a:gd name="connsiteX171" fmla="*/ 4005686 w 12193149"/>
              <a:gd name="connsiteY171" fmla="*/ 2085563 h 2344739"/>
              <a:gd name="connsiteX172" fmla="*/ 3937994 w 12193149"/>
              <a:gd name="connsiteY172" fmla="*/ 2068106 h 2344739"/>
              <a:gd name="connsiteX173" fmla="*/ 3898423 w 12193149"/>
              <a:gd name="connsiteY173" fmla="*/ 2062451 h 2344739"/>
              <a:gd name="connsiteX174" fmla="*/ 3790908 w 12193149"/>
              <a:gd name="connsiteY174" fmla="*/ 2042213 h 2344739"/>
              <a:gd name="connsiteX175" fmla="*/ 3683661 w 12193149"/>
              <a:gd name="connsiteY175" fmla="*/ 2018290 h 2344739"/>
              <a:gd name="connsiteX176" fmla="*/ 3611183 w 12193149"/>
              <a:gd name="connsiteY176" fmla="*/ 1986019 h 2344739"/>
              <a:gd name="connsiteX177" fmla="*/ 3605003 w 12193149"/>
              <a:gd name="connsiteY177" fmla="*/ 1987381 h 2344739"/>
              <a:gd name="connsiteX178" fmla="*/ 3595884 w 12193149"/>
              <a:gd name="connsiteY178" fmla="*/ 1987545 h 2344739"/>
              <a:gd name="connsiteX179" fmla="*/ 3595649 w 12193149"/>
              <a:gd name="connsiteY179" fmla="*/ 1987276 h 2344739"/>
              <a:gd name="connsiteX180" fmla="*/ 3587126 w 12193149"/>
              <a:gd name="connsiteY180" fmla="*/ 1987966 h 2344739"/>
              <a:gd name="connsiteX181" fmla="*/ 3537283 w 12193149"/>
              <a:gd name="connsiteY181" fmla="*/ 1978267 h 2344739"/>
              <a:gd name="connsiteX182" fmla="*/ 3474371 w 12193149"/>
              <a:gd name="connsiteY182" fmla="*/ 1974606 h 2344739"/>
              <a:gd name="connsiteX183" fmla="*/ 3401876 w 12193149"/>
              <a:gd name="connsiteY183" fmla="*/ 1962558 h 2344739"/>
              <a:gd name="connsiteX184" fmla="*/ 3365036 w 12193149"/>
              <a:gd name="connsiteY184" fmla="*/ 1979510 h 2344739"/>
              <a:gd name="connsiteX185" fmla="*/ 3345174 w 12193149"/>
              <a:gd name="connsiteY185" fmla="*/ 1981192 h 2344739"/>
              <a:gd name="connsiteX186" fmla="*/ 3342846 w 12193149"/>
              <a:gd name="connsiteY186" fmla="*/ 1980217 h 2344739"/>
              <a:gd name="connsiteX187" fmla="*/ 3263504 w 12193149"/>
              <a:gd name="connsiteY187" fmla="*/ 1986094 h 2344739"/>
              <a:gd name="connsiteX188" fmla="*/ 3143704 w 12193149"/>
              <a:gd name="connsiteY188" fmla="*/ 1993869 h 2344739"/>
              <a:gd name="connsiteX189" fmla="*/ 3031439 w 12193149"/>
              <a:gd name="connsiteY189" fmla="*/ 1996512 h 2344739"/>
              <a:gd name="connsiteX190" fmla="*/ 2782717 w 12193149"/>
              <a:gd name="connsiteY190" fmla="*/ 2018333 h 2344739"/>
              <a:gd name="connsiteX191" fmla="*/ 2647675 w 12193149"/>
              <a:gd name="connsiteY191" fmla="*/ 2028869 h 2344739"/>
              <a:gd name="connsiteX192" fmla="*/ 2569176 w 12193149"/>
              <a:gd name="connsiteY192" fmla="*/ 2002628 h 2344739"/>
              <a:gd name="connsiteX193" fmla="*/ 2444403 w 12193149"/>
              <a:gd name="connsiteY193" fmla="*/ 2016529 h 2344739"/>
              <a:gd name="connsiteX194" fmla="*/ 2316260 w 12193149"/>
              <a:gd name="connsiteY194" fmla="*/ 2024996 h 2344739"/>
              <a:gd name="connsiteX195" fmla="*/ 2209726 w 12193149"/>
              <a:gd name="connsiteY195" fmla="*/ 2019763 h 2344739"/>
              <a:gd name="connsiteX196" fmla="*/ 2095813 w 12193149"/>
              <a:gd name="connsiteY196" fmla="*/ 2003052 h 2344739"/>
              <a:gd name="connsiteX197" fmla="*/ 1998504 w 12193149"/>
              <a:gd name="connsiteY197" fmla="*/ 1995032 h 2344739"/>
              <a:gd name="connsiteX198" fmla="*/ 1929320 w 12193149"/>
              <a:gd name="connsiteY198" fmla="*/ 2016977 h 2344739"/>
              <a:gd name="connsiteX199" fmla="*/ 1922798 w 12193149"/>
              <a:gd name="connsiteY199" fmla="*/ 2012146 h 2344739"/>
              <a:gd name="connsiteX200" fmla="*/ 1874228 w 12193149"/>
              <a:gd name="connsiteY200" fmla="*/ 2013741 h 2344739"/>
              <a:gd name="connsiteX201" fmla="*/ 1787803 w 12193149"/>
              <a:gd name="connsiteY201" fmla="*/ 2041363 h 2344739"/>
              <a:gd name="connsiteX202" fmla="*/ 1739352 w 12193149"/>
              <a:gd name="connsiteY202" fmla="*/ 2036312 h 2344739"/>
              <a:gd name="connsiteX203" fmla="*/ 1676219 w 12193149"/>
              <a:gd name="connsiteY203" fmla="*/ 2019963 h 2344739"/>
              <a:gd name="connsiteX204" fmla="*/ 1609817 w 12193149"/>
              <a:gd name="connsiteY204" fmla="*/ 2013066 h 2344739"/>
              <a:gd name="connsiteX205" fmla="*/ 1497258 w 12193149"/>
              <a:gd name="connsiteY205" fmla="*/ 1987476 h 2344739"/>
              <a:gd name="connsiteX206" fmla="*/ 1151127 w 12193149"/>
              <a:gd name="connsiteY206" fmla="*/ 1938041 h 2344739"/>
              <a:gd name="connsiteX207" fmla="*/ 859417 w 12193149"/>
              <a:gd name="connsiteY207" fmla="*/ 1928608 h 2344739"/>
              <a:gd name="connsiteX208" fmla="*/ 838688 w 12193149"/>
              <a:gd name="connsiteY208" fmla="*/ 1929821 h 2344739"/>
              <a:gd name="connsiteX209" fmla="*/ 817957 w 12193149"/>
              <a:gd name="connsiteY209" fmla="*/ 1927857 h 2344739"/>
              <a:gd name="connsiteX210" fmla="*/ 812654 w 12193149"/>
              <a:gd name="connsiteY210" fmla="*/ 1930751 h 2344739"/>
              <a:gd name="connsiteX211" fmla="*/ 721195 w 12193149"/>
              <a:gd name="connsiteY211" fmla="*/ 1929661 h 2344739"/>
              <a:gd name="connsiteX212" fmla="*/ 720890 w 12193149"/>
              <a:gd name="connsiteY212" fmla="*/ 1928399 h 2344739"/>
              <a:gd name="connsiteX213" fmla="*/ 710023 w 12193149"/>
              <a:gd name="connsiteY213" fmla="*/ 1922722 h 2344739"/>
              <a:gd name="connsiteX214" fmla="*/ 597940 w 12193149"/>
              <a:gd name="connsiteY214" fmla="*/ 1879864 h 2344739"/>
              <a:gd name="connsiteX215" fmla="*/ 579683 w 12193149"/>
              <a:gd name="connsiteY215" fmla="*/ 1877212 h 2344739"/>
              <a:gd name="connsiteX216" fmla="*/ 572865 w 12193149"/>
              <a:gd name="connsiteY216" fmla="*/ 1877401 h 2344739"/>
              <a:gd name="connsiteX217" fmla="*/ 446247 w 12193149"/>
              <a:gd name="connsiteY217" fmla="*/ 1839371 h 2344739"/>
              <a:gd name="connsiteX218" fmla="*/ 405163 w 12193149"/>
              <a:gd name="connsiteY218" fmla="*/ 1833548 h 2344739"/>
              <a:gd name="connsiteX219" fmla="*/ 293583 w 12193149"/>
              <a:gd name="connsiteY219" fmla="*/ 1812852 h 2344739"/>
              <a:gd name="connsiteX220" fmla="*/ 119529 w 12193149"/>
              <a:gd name="connsiteY220" fmla="*/ 1761047 h 2344739"/>
              <a:gd name="connsiteX221" fmla="*/ 16674 w 12193149"/>
              <a:gd name="connsiteY221" fmla="*/ 1758191 h 2344739"/>
              <a:gd name="connsiteX222" fmla="*/ 1150 w 12193149"/>
              <a:gd name="connsiteY222" fmla="*/ 1752722 h 2344739"/>
              <a:gd name="connsiteX223" fmla="*/ 1148 w 12193149"/>
              <a:gd name="connsiteY223" fmla="*/ 222213 h 2344739"/>
              <a:gd name="connsiteX224" fmla="*/ 1148 w 12193149"/>
              <a:gd name="connsiteY224"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21252 w 12193149"/>
              <a:gd name="connsiteY90" fmla="*/ 1974587 h 2344739"/>
              <a:gd name="connsiteX91" fmla="*/ 8315581 w 12193149"/>
              <a:gd name="connsiteY91" fmla="*/ 1974913 h 2344739"/>
              <a:gd name="connsiteX92" fmla="*/ 8296322 w 12193149"/>
              <a:gd name="connsiteY92" fmla="*/ 1988808 h 2344739"/>
              <a:gd name="connsiteX93" fmla="*/ 8285424 w 12193149"/>
              <a:gd name="connsiteY93" fmla="*/ 1994631 h 2344739"/>
              <a:gd name="connsiteX94" fmla="*/ 8284298 w 12193149"/>
              <a:gd name="connsiteY94" fmla="*/ 1999074 h 2344739"/>
              <a:gd name="connsiteX95" fmla="*/ 8267224 w 12193149"/>
              <a:gd name="connsiteY95" fmla="*/ 2006249 h 2344739"/>
              <a:gd name="connsiteX96" fmla="*/ 8264525 w 12193149"/>
              <a:gd name="connsiteY96" fmla="*/ 2006019 h 2344739"/>
              <a:gd name="connsiteX97" fmla="*/ 8253181 w 12193149"/>
              <a:gd name="connsiteY97" fmla="*/ 2015862 h 2344739"/>
              <a:gd name="connsiteX98" fmla="*/ 8246982 w 12193149"/>
              <a:gd name="connsiteY98" fmla="*/ 2028854 h 2344739"/>
              <a:gd name="connsiteX99" fmla="*/ 8091420 w 12193149"/>
              <a:gd name="connsiteY99" fmla="*/ 2075015 h 2344739"/>
              <a:gd name="connsiteX100" fmla="*/ 7906555 w 12193149"/>
              <a:gd name="connsiteY100" fmla="*/ 2116988 h 2344739"/>
              <a:gd name="connsiteX101" fmla="*/ 7719893 w 12193149"/>
              <a:gd name="connsiteY101" fmla="*/ 2142703 h 2344739"/>
              <a:gd name="connsiteX102" fmla="*/ 7615495 w 12193149"/>
              <a:gd name="connsiteY102" fmla="*/ 2139232 h 2344739"/>
              <a:gd name="connsiteX103" fmla="*/ 7528691 w 12193149"/>
              <a:gd name="connsiteY103" fmla="*/ 2145060 h 2344739"/>
              <a:gd name="connsiteX104" fmla="*/ 7520719 w 12193149"/>
              <a:gd name="connsiteY104" fmla="*/ 2147613 h 2344739"/>
              <a:gd name="connsiteX105" fmla="*/ 7508559 w 12193149"/>
              <a:gd name="connsiteY105" fmla="*/ 2148948 h 2344739"/>
              <a:gd name="connsiteX106" fmla="*/ 7508188 w 12193149"/>
              <a:gd name="connsiteY106" fmla="*/ 2148621 h 2344739"/>
              <a:gd name="connsiteX107" fmla="*/ 7496943 w 12193149"/>
              <a:gd name="connsiteY107" fmla="*/ 2150573 h 2344739"/>
              <a:gd name="connsiteX108" fmla="*/ 7406539 w 12193149"/>
              <a:gd name="connsiteY108" fmla="*/ 2142468 h 2344739"/>
              <a:gd name="connsiteX109" fmla="*/ 7219707 w 12193149"/>
              <a:gd name="connsiteY109" fmla="*/ 2156680 h 2344739"/>
              <a:gd name="connsiteX110" fmla="*/ 7202249 w 12193149"/>
              <a:gd name="connsiteY110" fmla="*/ 2161230 h 2344739"/>
              <a:gd name="connsiteX111" fmla="*/ 7198152 w 12193149"/>
              <a:gd name="connsiteY111" fmla="*/ 2166588 h 2344739"/>
              <a:gd name="connsiteX112" fmla="*/ 7171956 w 12193149"/>
              <a:gd name="connsiteY112" fmla="*/ 2171236 h 2344739"/>
              <a:gd name="connsiteX113" fmla="*/ 7098136 w 12193149"/>
              <a:gd name="connsiteY113" fmla="*/ 2183464 h 2344739"/>
              <a:gd name="connsiteX114" fmla="*/ 7019644 w 12193149"/>
              <a:gd name="connsiteY114" fmla="*/ 2183090 h 2344739"/>
              <a:gd name="connsiteX115" fmla="*/ 6905294 w 12193149"/>
              <a:gd name="connsiteY115" fmla="*/ 2212596 h 2344739"/>
              <a:gd name="connsiteX116" fmla="*/ 6709370 w 12193149"/>
              <a:gd name="connsiteY116" fmla="*/ 2240551 h 2344739"/>
              <a:gd name="connsiteX117" fmla="*/ 6550602 w 12193149"/>
              <a:gd name="connsiteY117" fmla="*/ 2269327 h 2344739"/>
              <a:gd name="connsiteX118" fmla="*/ 6318708 w 12193149"/>
              <a:gd name="connsiteY118" fmla="*/ 2316127 h 2344739"/>
              <a:gd name="connsiteX119" fmla="*/ 6169822 w 12193149"/>
              <a:gd name="connsiteY119" fmla="*/ 2318214 h 2344739"/>
              <a:gd name="connsiteX120" fmla="*/ 6074996 w 12193149"/>
              <a:gd name="connsiteY120" fmla="*/ 2338676 h 2344739"/>
              <a:gd name="connsiteX121" fmla="*/ 6069677 w 12193149"/>
              <a:gd name="connsiteY121" fmla="*/ 2337139 h 2344739"/>
              <a:gd name="connsiteX122" fmla="*/ 6049786 w 12193149"/>
              <a:gd name="connsiteY122" fmla="*/ 2337822 h 2344739"/>
              <a:gd name="connsiteX123" fmla="*/ 6042433 w 12193149"/>
              <a:gd name="connsiteY123" fmla="*/ 2329473 h 2344739"/>
              <a:gd name="connsiteX124" fmla="*/ 6011238 w 12193149"/>
              <a:gd name="connsiteY124" fmla="*/ 2324380 h 2344739"/>
              <a:gd name="connsiteX125" fmla="*/ 5958523 w 12193149"/>
              <a:gd name="connsiteY125" fmla="*/ 2328024 h 2344739"/>
              <a:gd name="connsiteX126" fmla="*/ 5760067 w 12193149"/>
              <a:gd name="connsiteY126" fmla="*/ 2343716 h 2344739"/>
              <a:gd name="connsiteX127" fmla="*/ 5628108 w 12193149"/>
              <a:gd name="connsiteY127" fmla="*/ 2344739 h 2344739"/>
              <a:gd name="connsiteX128" fmla="*/ 5472054 w 12193149"/>
              <a:gd name="connsiteY128" fmla="*/ 2330719 h 2344739"/>
              <a:gd name="connsiteX129" fmla="*/ 5433909 w 12193149"/>
              <a:gd name="connsiteY129" fmla="*/ 2319466 h 2344739"/>
              <a:gd name="connsiteX130" fmla="*/ 5382817 w 12193149"/>
              <a:gd name="connsiteY130" fmla="*/ 2301764 h 2344739"/>
              <a:gd name="connsiteX131" fmla="*/ 5262912 w 12193149"/>
              <a:gd name="connsiteY131" fmla="*/ 2281347 h 2344739"/>
              <a:gd name="connsiteX132" fmla="*/ 5224109 w 12193149"/>
              <a:gd name="connsiteY132" fmla="*/ 2270223 h 2344739"/>
              <a:gd name="connsiteX133" fmla="*/ 5175808 w 12193149"/>
              <a:gd name="connsiteY133" fmla="*/ 2267233 h 2344739"/>
              <a:gd name="connsiteX134" fmla="*/ 5157702 w 12193149"/>
              <a:gd name="connsiteY134" fmla="*/ 2260010 h 2344739"/>
              <a:gd name="connsiteX135" fmla="*/ 5143747 w 12193149"/>
              <a:gd name="connsiteY135" fmla="*/ 2256610 h 2344739"/>
              <a:gd name="connsiteX136" fmla="*/ 5140744 w 12193149"/>
              <a:gd name="connsiteY136" fmla="*/ 2254509 h 2344739"/>
              <a:gd name="connsiteX137" fmla="*/ 5122807 w 12193149"/>
              <a:gd name="connsiteY137" fmla="*/ 2243656 h 2344739"/>
              <a:gd name="connsiteX138" fmla="*/ 5066938 w 12193149"/>
              <a:gd name="connsiteY138" fmla="*/ 2250227 h 2344739"/>
              <a:gd name="connsiteX139" fmla="*/ 5012662 w 12193149"/>
              <a:gd name="connsiteY139" fmla="*/ 2233846 h 2344739"/>
              <a:gd name="connsiteX140" fmla="*/ 4841589 w 12193149"/>
              <a:gd name="connsiteY140" fmla="*/ 2209829 h 2344739"/>
              <a:gd name="connsiteX141" fmla="*/ 4763595 w 12193149"/>
              <a:gd name="connsiteY141" fmla="*/ 2182061 h 2344739"/>
              <a:gd name="connsiteX142" fmla="*/ 4724334 w 12193149"/>
              <a:gd name="connsiteY142" fmla="*/ 2173047 h 2344739"/>
              <a:gd name="connsiteX143" fmla="*/ 4722324 w 12193149"/>
              <a:gd name="connsiteY143" fmla="*/ 2172298 h 2344739"/>
              <a:gd name="connsiteX144" fmla="*/ 4723259 w 12193149"/>
              <a:gd name="connsiteY144" fmla="*/ 2172087 h 2344739"/>
              <a:gd name="connsiteX145" fmla="*/ 4718350 w 12193149"/>
              <a:gd name="connsiteY145" fmla="*/ 2170817 h 2344739"/>
              <a:gd name="connsiteX146" fmla="*/ 4722324 w 12193149"/>
              <a:gd name="connsiteY146" fmla="*/ 2172298 h 2344739"/>
              <a:gd name="connsiteX147" fmla="*/ 4716674 w 12193149"/>
              <a:gd name="connsiteY147" fmla="*/ 2173573 h 2344739"/>
              <a:gd name="connsiteX148" fmla="*/ 4516962 w 12193149"/>
              <a:gd name="connsiteY148" fmla="*/ 2163671 h 2344739"/>
              <a:gd name="connsiteX149" fmla="*/ 4429691 w 12193149"/>
              <a:gd name="connsiteY149" fmla="*/ 2153020 h 2344739"/>
              <a:gd name="connsiteX150" fmla="*/ 4364023 w 12193149"/>
              <a:gd name="connsiteY150" fmla="*/ 2151674 h 2344739"/>
              <a:gd name="connsiteX151" fmla="*/ 4318114 w 12193149"/>
              <a:gd name="connsiteY151" fmla="*/ 2158289 h 2344739"/>
              <a:gd name="connsiteX152" fmla="*/ 4316258 w 12193149"/>
              <a:gd name="connsiteY152" fmla="*/ 2156948 h 2344739"/>
              <a:gd name="connsiteX153" fmla="*/ 4296292 w 12193149"/>
              <a:gd name="connsiteY153" fmla="*/ 2155069 h 2344739"/>
              <a:gd name="connsiteX154" fmla="*/ 4291212 w 12193149"/>
              <a:gd name="connsiteY154" fmla="*/ 2157986 h 2344739"/>
              <a:gd name="connsiteX155" fmla="*/ 4277290 w 12193149"/>
              <a:gd name="connsiteY155" fmla="*/ 2157740 h 2344739"/>
              <a:gd name="connsiteX156" fmla="*/ 4249265 w 12193149"/>
              <a:gd name="connsiteY156" fmla="*/ 2160064 h 2344739"/>
              <a:gd name="connsiteX157" fmla="*/ 4203199 w 12193149"/>
              <a:gd name="connsiteY157" fmla="*/ 2157269 h 2344739"/>
              <a:gd name="connsiteX158" fmla="*/ 4202893 w 12193149"/>
              <a:gd name="connsiteY158" fmla="*/ 2156010 h 2344739"/>
              <a:gd name="connsiteX159" fmla="*/ 4192396 w 12193149"/>
              <a:gd name="connsiteY159" fmla="*/ 2150376 h 2344739"/>
              <a:gd name="connsiteX160" fmla="*/ 4143893 w 12193149"/>
              <a:gd name="connsiteY160" fmla="*/ 2134511 h 2344739"/>
              <a:gd name="connsiteX161" fmla="*/ 4084245 w 12193149"/>
              <a:gd name="connsiteY161" fmla="*/ 2107978 h 2344739"/>
              <a:gd name="connsiteX162" fmla="*/ 4075694 w 12193149"/>
              <a:gd name="connsiteY162" fmla="*/ 2107143 h 2344739"/>
              <a:gd name="connsiteX163" fmla="*/ 4075575 w 12193149"/>
              <a:gd name="connsiteY163" fmla="*/ 2106844 h 2344739"/>
              <a:gd name="connsiteX164" fmla="*/ 4066658 w 12193149"/>
              <a:gd name="connsiteY164" fmla="*/ 2105400 h 2344739"/>
              <a:gd name="connsiteX165" fmla="*/ 4060102 w 12193149"/>
              <a:gd name="connsiteY165" fmla="*/ 2105618 h 2344739"/>
              <a:gd name="connsiteX166" fmla="*/ 4043512 w 12193149"/>
              <a:gd name="connsiteY166" fmla="*/ 2103997 h 2344739"/>
              <a:gd name="connsiteX167" fmla="*/ 4038145 w 12193149"/>
              <a:gd name="connsiteY167" fmla="*/ 2101563 h 2344739"/>
              <a:gd name="connsiteX168" fmla="*/ 4036511 w 12193149"/>
              <a:gd name="connsiteY168" fmla="*/ 2097896 h 2344739"/>
              <a:gd name="connsiteX169" fmla="*/ 4034926 w 12193149"/>
              <a:gd name="connsiteY169" fmla="*/ 2098131 h 2344739"/>
              <a:gd name="connsiteX170" fmla="*/ 4005686 w 12193149"/>
              <a:gd name="connsiteY170" fmla="*/ 2085563 h 2344739"/>
              <a:gd name="connsiteX171" fmla="*/ 3937994 w 12193149"/>
              <a:gd name="connsiteY171" fmla="*/ 2068106 h 2344739"/>
              <a:gd name="connsiteX172" fmla="*/ 3898423 w 12193149"/>
              <a:gd name="connsiteY172" fmla="*/ 2062451 h 2344739"/>
              <a:gd name="connsiteX173" fmla="*/ 3790908 w 12193149"/>
              <a:gd name="connsiteY173" fmla="*/ 2042213 h 2344739"/>
              <a:gd name="connsiteX174" fmla="*/ 3683661 w 12193149"/>
              <a:gd name="connsiteY174" fmla="*/ 2018290 h 2344739"/>
              <a:gd name="connsiteX175" fmla="*/ 3611183 w 12193149"/>
              <a:gd name="connsiteY175" fmla="*/ 1986019 h 2344739"/>
              <a:gd name="connsiteX176" fmla="*/ 3605003 w 12193149"/>
              <a:gd name="connsiteY176" fmla="*/ 1987381 h 2344739"/>
              <a:gd name="connsiteX177" fmla="*/ 3595884 w 12193149"/>
              <a:gd name="connsiteY177" fmla="*/ 1987545 h 2344739"/>
              <a:gd name="connsiteX178" fmla="*/ 3595649 w 12193149"/>
              <a:gd name="connsiteY178" fmla="*/ 1987276 h 2344739"/>
              <a:gd name="connsiteX179" fmla="*/ 3587126 w 12193149"/>
              <a:gd name="connsiteY179" fmla="*/ 1987966 h 2344739"/>
              <a:gd name="connsiteX180" fmla="*/ 3537283 w 12193149"/>
              <a:gd name="connsiteY180" fmla="*/ 1978267 h 2344739"/>
              <a:gd name="connsiteX181" fmla="*/ 3474371 w 12193149"/>
              <a:gd name="connsiteY181" fmla="*/ 1974606 h 2344739"/>
              <a:gd name="connsiteX182" fmla="*/ 3401876 w 12193149"/>
              <a:gd name="connsiteY182" fmla="*/ 1962558 h 2344739"/>
              <a:gd name="connsiteX183" fmla="*/ 3365036 w 12193149"/>
              <a:gd name="connsiteY183" fmla="*/ 1979510 h 2344739"/>
              <a:gd name="connsiteX184" fmla="*/ 3345174 w 12193149"/>
              <a:gd name="connsiteY184" fmla="*/ 1981192 h 2344739"/>
              <a:gd name="connsiteX185" fmla="*/ 3342846 w 12193149"/>
              <a:gd name="connsiteY185" fmla="*/ 1980217 h 2344739"/>
              <a:gd name="connsiteX186" fmla="*/ 3263504 w 12193149"/>
              <a:gd name="connsiteY186" fmla="*/ 1986094 h 2344739"/>
              <a:gd name="connsiteX187" fmla="*/ 3143704 w 12193149"/>
              <a:gd name="connsiteY187" fmla="*/ 1993869 h 2344739"/>
              <a:gd name="connsiteX188" fmla="*/ 3031439 w 12193149"/>
              <a:gd name="connsiteY188" fmla="*/ 1996512 h 2344739"/>
              <a:gd name="connsiteX189" fmla="*/ 2782717 w 12193149"/>
              <a:gd name="connsiteY189" fmla="*/ 2018333 h 2344739"/>
              <a:gd name="connsiteX190" fmla="*/ 2647675 w 12193149"/>
              <a:gd name="connsiteY190" fmla="*/ 2028869 h 2344739"/>
              <a:gd name="connsiteX191" fmla="*/ 2569176 w 12193149"/>
              <a:gd name="connsiteY191" fmla="*/ 2002628 h 2344739"/>
              <a:gd name="connsiteX192" fmla="*/ 2444403 w 12193149"/>
              <a:gd name="connsiteY192" fmla="*/ 2016529 h 2344739"/>
              <a:gd name="connsiteX193" fmla="*/ 2316260 w 12193149"/>
              <a:gd name="connsiteY193" fmla="*/ 2024996 h 2344739"/>
              <a:gd name="connsiteX194" fmla="*/ 2209726 w 12193149"/>
              <a:gd name="connsiteY194" fmla="*/ 2019763 h 2344739"/>
              <a:gd name="connsiteX195" fmla="*/ 2095813 w 12193149"/>
              <a:gd name="connsiteY195" fmla="*/ 2003052 h 2344739"/>
              <a:gd name="connsiteX196" fmla="*/ 1998504 w 12193149"/>
              <a:gd name="connsiteY196" fmla="*/ 1995032 h 2344739"/>
              <a:gd name="connsiteX197" fmla="*/ 1929320 w 12193149"/>
              <a:gd name="connsiteY197" fmla="*/ 2016977 h 2344739"/>
              <a:gd name="connsiteX198" fmla="*/ 1922798 w 12193149"/>
              <a:gd name="connsiteY198" fmla="*/ 2012146 h 2344739"/>
              <a:gd name="connsiteX199" fmla="*/ 1874228 w 12193149"/>
              <a:gd name="connsiteY199" fmla="*/ 2013741 h 2344739"/>
              <a:gd name="connsiteX200" fmla="*/ 1787803 w 12193149"/>
              <a:gd name="connsiteY200" fmla="*/ 2041363 h 2344739"/>
              <a:gd name="connsiteX201" fmla="*/ 1739352 w 12193149"/>
              <a:gd name="connsiteY201" fmla="*/ 2036312 h 2344739"/>
              <a:gd name="connsiteX202" fmla="*/ 1676219 w 12193149"/>
              <a:gd name="connsiteY202" fmla="*/ 2019963 h 2344739"/>
              <a:gd name="connsiteX203" fmla="*/ 1609817 w 12193149"/>
              <a:gd name="connsiteY203" fmla="*/ 2013066 h 2344739"/>
              <a:gd name="connsiteX204" fmla="*/ 1497258 w 12193149"/>
              <a:gd name="connsiteY204" fmla="*/ 1987476 h 2344739"/>
              <a:gd name="connsiteX205" fmla="*/ 1151127 w 12193149"/>
              <a:gd name="connsiteY205" fmla="*/ 1938041 h 2344739"/>
              <a:gd name="connsiteX206" fmla="*/ 859417 w 12193149"/>
              <a:gd name="connsiteY206" fmla="*/ 1928608 h 2344739"/>
              <a:gd name="connsiteX207" fmla="*/ 838688 w 12193149"/>
              <a:gd name="connsiteY207" fmla="*/ 1929821 h 2344739"/>
              <a:gd name="connsiteX208" fmla="*/ 817957 w 12193149"/>
              <a:gd name="connsiteY208" fmla="*/ 1927857 h 2344739"/>
              <a:gd name="connsiteX209" fmla="*/ 812654 w 12193149"/>
              <a:gd name="connsiteY209" fmla="*/ 1930751 h 2344739"/>
              <a:gd name="connsiteX210" fmla="*/ 721195 w 12193149"/>
              <a:gd name="connsiteY210" fmla="*/ 1929661 h 2344739"/>
              <a:gd name="connsiteX211" fmla="*/ 720890 w 12193149"/>
              <a:gd name="connsiteY211" fmla="*/ 1928399 h 2344739"/>
              <a:gd name="connsiteX212" fmla="*/ 710023 w 12193149"/>
              <a:gd name="connsiteY212" fmla="*/ 1922722 h 2344739"/>
              <a:gd name="connsiteX213" fmla="*/ 597940 w 12193149"/>
              <a:gd name="connsiteY213" fmla="*/ 1879864 h 2344739"/>
              <a:gd name="connsiteX214" fmla="*/ 579683 w 12193149"/>
              <a:gd name="connsiteY214" fmla="*/ 1877212 h 2344739"/>
              <a:gd name="connsiteX215" fmla="*/ 572865 w 12193149"/>
              <a:gd name="connsiteY215" fmla="*/ 1877401 h 2344739"/>
              <a:gd name="connsiteX216" fmla="*/ 446247 w 12193149"/>
              <a:gd name="connsiteY216" fmla="*/ 1839371 h 2344739"/>
              <a:gd name="connsiteX217" fmla="*/ 405163 w 12193149"/>
              <a:gd name="connsiteY217" fmla="*/ 1833548 h 2344739"/>
              <a:gd name="connsiteX218" fmla="*/ 293583 w 12193149"/>
              <a:gd name="connsiteY218" fmla="*/ 1812852 h 2344739"/>
              <a:gd name="connsiteX219" fmla="*/ 119529 w 12193149"/>
              <a:gd name="connsiteY219" fmla="*/ 1761047 h 2344739"/>
              <a:gd name="connsiteX220" fmla="*/ 16674 w 12193149"/>
              <a:gd name="connsiteY220" fmla="*/ 1758191 h 2344739"/>
              <a:gd name="connsiteX221" fmla="*/ 1150 w 12193149"/>
              <a:gd name="connsiteY221" fmla="*/ 1752722 h 2344739"/>
              <a:gd name="connsiteX222" fmla="*/ 1148 w 12193149"/>
              <a:gd name="connsiteY222" fmla="*/ 222213 h 2344739"/>
              <a:gd name="connsiteX223" fmla="*/ 1148 w 12193149"/>
              <a:gd name="connsiteY223"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14960 w 12193149"/>
              <a:gd name="connsiteY68" fmla="*/ 1919069 h 2344739"/>
              <a:gd name="connsiteX69" fmla="*/ 9054601 w 12193149"/>
              <a:gd name="connsiteY69" fmla="*/ 1910755 h 2344739"/>
              <a:gd name="connsiteX70" fmla="*/ 9006634 w 12193149"/>
              <a:gd name="connsiteY70" fmla="*/ 1914040 h 2344739"/>
              <a:gd name="connsiteX71" fmla="*/ 9006349 w 12193149"/>
              <a:gd name="connsiteY71" fmla="*/ 1913800 h 2344739"/>
              <a:gd name="connsiteX72" fmla="*/ 8997380 w 12193149"/>
              <a:gd name="connsiteY72" fmla="*/ 1915011 h 2344739"/>
              <a:gd name="connsiteX73" fmla="*/ 8991542 w 12193149"/>
              <a:gd name="connsiteY73" fmla="*/ 1917072 h 2344739"/>
              <a:gd name="connsiteX74" fmla="*/ 8975485 w 12193149"/>
              <a:gd name="connsiteY74" fmla="*/ 1920298 h 2344739"/>
              <a:gd name="connsiteX75" fmla="*/ 8969159 w 12193149"/>
              <a:gd name="connsiteY75" fmla="*/ 1919598 h 2344739"/>
              <a:gd name="connsiteX76" fmla="*/ 8964196 w 12193149"/>
              <a:gd name="connsiteY76" fmla="*/ 1917373 h 2344739"/>
              <a:gd name="connsiteX77" fmla="*/ 8930136 w 12193149"/>
              <a:gd name="connsiteY77" fmla="*/ 1914185 h 2344739"/>
              <a:gd name="connsiteX78" fmla="*/ 8753592 w 12193149"/>
              <a:gd name="connsiteY78" fmla="*/ 1933417 h 2344739"/>
              <a:gd name="connsiteX79" fmla="*/ 8708995 w 12193149"/>
              <a:gd name="connsiteY79" fmla="*/ 1935518 h 2344739"/>
              <a:gd name="connsiteX80" fmla="*/ 8597219 w 12193149"/>
              <a:gd name="connsiteY80" fmla="*/ 1944090 h 2344739"/>
              <a:gd name="connsiteX81" fmla="*/ 8526378 w 12193149"/>
              <a:gd name="connsiteY81" fmla="*/ 1929248 h 2344739"/>
              <a:gd name="connsiteX82" fmla="*/ 8512131 w 12193149"/>
              <a:gd name="connsiteY82" fmla="*/ 1935163 h 2344739"/>
              <a:gd name="connsiteX83" fmla="*/ 8507315 w 12193149"/>
              <a:gd name="connsiteY83" fmla="*/ 1938164 h 2344739"/>
              <a:gd name="connsiteX84" fmla="*/ 8499116 w 12193149"/>
              <a:gd name="connsiteY84" fmla="*/ 1940902 h 2344739"/>
              <a:gd name="connsiteX85" fmla="*/ 8498742 w 12193149"/>
              <a:gd name="connsiteY85" fmla="*/ 1940723 h 2344739"/>
              <a:gd name="connsiteX86" fmla="*/ 8491397 w 12193149"/>
              <a:gd name="connsiteY86" fmla="*/ 1943773 h 2344739"/>
              <a:gd name="connsiteX87" fmla="*/ 8368330 w 12193149"/>
              <a:gd name="connsiteY87" fmla="*/ 1957815 h 2344739"/>
              <a:gd name="connsiteX88" fmla="*/ 8354947 w 12193149"/>
              <a:gd name="connsiteY88" fmla="*/ 1958009 h 2344739"/>
              <a:gd name="connsiteX89" fmla="*/ 8321252 w 12193149"/>
              <a:gd name="connsiteY89" fmla="*/ 1974587 h 2344739"/>
              <a:gd name="connsiteX90" fmla="*/ 8315581 w 12193149"/>
              <a:gd name="connsiteY90" fmla="*/ 1974913 h 2344739"/>
              <a:gd name="connsiteX91" fmla="*/ 8296322 w 12193149"/>
              <a:gd name="connsiteY91" fmla="*/ 1988808 h 2344739"/>
              <a:gd name="connsiteX92" fmla="*/ 8285424 w 12193149"/>
              <a:gd name="connsiteY92" fmla="*/ 1994631 h 2344739"/>
              <a:gd name="connsiteX93" fmla="*/ 8284298 w 12193149"/>
              <a:gd name="connsiteY93" fmla="*/ 1999074 h 2344739"/>
              <a:gd name="connsiteX94" fmla="*/ 8267224 w 12193149"/>
              <a:gd name="connsiteY94" fmla="*/ 2006249 h 2344739"/>
              <a:gd name="connsiteX95" fmla="*/ 8264525 w 12193149"/>
              <a:gd name="connsiteY95" fmla="*/ 2006019 h 2344739"/>
              <a:gd name="connsiteX96" fmla="*/ 8253181 w 12193149"/>
              <a:gd name="connsiteY96" fmla="*/ 2015862 h 2344739"/>
              <a:gd name="connsiteX97" fmla="*/ 8246982 w 12193149"/>
              <a:gd name="connsiteY97" fmla="*/ 2028854 h 2344739"/>
              <a:gd name="connsiteX98" fmla="*/ 8091420 w 12193149"/>
              <a:gd name="connsiteY98" fmla="*/ 2075015 h 2344739"/>
              <a:gd name="connsiteX99" fmla="*/ 7906555 w 12193149"/>
              <a:gd name="connsiteY99" fmla="*/ 2116988 h 2344739"/>
              <a:gd name="connsiteX100" fmla="*/ 7719893 w 12193149"/>
              <a:gd name="connsiteY100" fmla="*/ 2142703 h 2344739"/>
              <a:gd name="connsiteX101" fmla="*/ 7615495 w 12193149"/>
              <a:gd name="connsiteY101" fmla="*/ 2139232 h 2344739"/>
              <a:gd name="connsiteX102" fmla="*/ 7528691 w 12193149"/>
              <a:gd name="connsiteY102" fmla="*/ 2145060 h 2344739"/>
              <a:gd name="connsiteX103" fmla="*/ 7520719 w 12193149"/>
              <a:gd name="connsiteY103" fmla="*/ 2147613 h 2344739"/>
              <a:gd name="connsiteX104" fmla="*/ 7508559 w 12193149"/>
              <a:gd name="connsiteY104" fmla="*/ 2148948 h 2344739"/>
              <a:gd name="connsiteX105" fmla="*/ 7508188 w 12193149"/>
              <a:gd name="connsiteY105" fmla="*/ 2148621 h 2344739"/>
              <a:gd name="connsiteX106" fmla="*/ 7496943 w 12193149"/>
              <a:gd name="connsiteY106" fmla="*/ 2150573 h 2344739"/>
              <a:gd name="connsiteX107" fmla="*/ 7406539 w 12193149"/>
              <a:gd name="connsiteY107" fmla="*/ 2142468 h 2344739"/>
              <a:gd name="connsiteX108" fmla="*/ 7219707 w 12193149"/>
              <a:gd name="connsiteY108" fmla="*/ 2156680 h 2344739"/>
              <a:gd name="connsiteX109" fmla="*/ 7202249 w 12193149"/>
              <a:gd name="connsiteY109" fmla="*/ 2161230 h 2344739"/>
              <a:gd name="connsiteX110" fmla="*/ 7198152 w 12193149"/>
              <a:gd name="connsiteY110" fmla="*/ 2166588 h 2344739"/>
              <a:gd name="connsiteX111" fmla="*/ 7171956 w 12193149"/>
              <a:gd name="connsiteY111" fmla="*/ 2171236 h 2344739"/>
              <a:gd name="connsiteX112" fmla="*/ 7098136 w 12193149"/>
              <a:gd name="connsiteY112" fmla="*/ 2183464 h 2344739"/>
              <a:gd name="connsiteX113" fmla="*/ 7019644 w 12193149"/>
              <a:gd name="connsiteY113" fmla="*/ 2183090 h 2344739"/>
              <a:gd name="connsiteX114" fmla="*/ 6905294 w 12193149"/>
              <a:gd name="connsiteY114" fmla="*/ 2212596 h 2344739"/>
              <a:gd name="connsiteX115" fmla="*/ 6709370 w 12193149"/>
              <a:gd name="connsiteY115" fmla="*/ 2240551 h 2344739"/>
              <a:gd name="connsiteX116" fmla="*/ 6550602 w 12193149"/>
              <a:gd name="connsiteY116" fmla="*/ 2269327 h 2344739"/>
              <a:gd name="connsiteX117" fmla="*/ 6318708 w 12193149"/>
              <a:gd name="connsiteY117" fmla="*/ 2316127 h 2344739"/>
              <a:gd name="connsiteX118" fmla="*/ 6169822 w 12193149"/>
              <a:gd name="connsiteY118" fmla="*/ 2318214 h 2344739"/>
              <a:gd name="connsiteX119" fmla="*/ 6074996 w 12193149"/>
              <a:gd name="connsiteY119" fmla="*/ 2338676 h 2344739"/>
              <a:gd name="connsiteX120" fmla="*/ 6069677 w 12193149"/>
              <a:gd name="connsiteY120" fmla="*/ 2337139 h 2344739"/>
              <a:gd name="connsiteX121" fmla="*/ 6049786 w 12193149"/>
              <a:gd name="connsiteY121" fmla="*/ 2337822 h 2344739"/>
              <a:gd name="connsiteX122" fmla="*/ 6042433 w 12193149"/>
              <a:gd name="connsiteY122" fmla="*/ 2329473 h 2344739"/>
              <a:gd name="connsiteX123" fmla="*/ 6011238 w 12193149"/>
              <a:gd name="connsiteY123" fmla="*/ 2324380 h 2344739"/>
              <a:gd name="connsiteX124" fmla="*/ 5958523 w 12193149"/>
              <a:gd name="connsiteY124" fmla="*/ 2328024 h 2344739"/>
              <a:gd name="connsiteX125" fmla="*/ 5760067 w 12193149"/>
              <a:gd name="connsiteY125" fmla="*/ 2343716 h 2344739"/>
              <a:gd name="connsiteX126" fmla="*/ 5628108 w 12193149"/>
              <a:gd name="connsiteY126" fmla="*/ 2344739 h 2344739"/>
              <a:gd name="connsiteX127" fmla="*/ 5472054 w 12193149"/>
              <a:gd name="connsiteY127" fmla="*/ 2330719 h 2344739"/>
              <a:gd name="connsiteX128" fmla="*/ 5433909 w 12193149"/>
              <a:gd name="connsiteY128" fmla="*/ 2319466 h 2344739"/>
              <a:gd name="connsiteX129" fmla="*/ 5382817 w 12193149"/>
              <a:gd name="connsiteY129" fmla="*/ 2301764 h 2344739"/>
              <a:gd name="connsiteX130" fmla="*/ 5262912 w 12193149"/>
              <a:gd name="connsiteY130" fmla="*/ 2281347 h 2344739"/>
              <a:gd name="connsiteX131" fmla="*/ 5224109 w 12193149"/>
              <a:gd name="connsiteY131" fmla="*/ 2270223 h 2344739"/>
              <a:gd name="connsiteX132" fmla="*/ 5175808 w 12193149"/>
              <a:gd name="connsiteY132" fmla="*/ 2267233 h 2344739"/>
              <a:gd name="connsiteX133" fmla="*/ 5157702 w 12193149"/>
              <a:gd name="connsiteY133" fmla="*/ 2260010 h 2344739"/>
              <a:gd name="connsiteX134" fmla="*/ 5143747 w 12193149"/>
              <a:gd name="connsiteY134" fmla="*/ 2256610 h 2344739"/>
              <a:gd name="connsiteX135" fmla="*/ 5140744 w 12193149"/>
              <a:gd name="connsiteY135" fmla="*/ 2254509 h 2344739"/>
              <a:gd name="connsiteX136" fmla="*/ 5122807 w 12193149"/>
              <a:gd name="connsiteY136" fmla="*/ 2243656 h 2344739"/>
              <a:gd name="connsiteX137" fmla="*/ 5066938 w 12193149"/>
              <a:gd name="connsiteY137" fmla="*/ 2250227 h 2344739"/>
              <a:gd name="connsiteX138" fmla="*/ 5012662 w 12193149"/>
              <a:gd name="connsiteY138" fmla="*/ 2233846 h 2344739"/>
              <a:gd name="connsiteX139" fmla="*/ 4841589 w 12193149"/>
              <a:gd name="connsiteY139" fmla="*/ 2209829 h 2344739"/>
              <a:gd name="connsiteX140" fmla="*/ 4763595 w 12193149"/>
              <a:gd name="connsiteY140" fmla="*/ 2182061 h 2344739"/>
              <a:gd name="connsiteX141" fmla="*/ 4724334 w 12193149"/>
              <a:gd name="connsiteY141" fmla="*/ 2173047 h 2344739"/>
              <a:gd name="connsiteX142" fmla="*/ 4722324 w 12193149"/>
              <a:gd name="connsiteY142" fmla="*/ 2172298 h 2344739"/>
              <a:gd name="connsiteX143" fmla="*/ 4723259 w 12193149"/>
              <a:gd name="connsiteY143" fmla="*/ 2172087 h 2344739"/>
              <a:gd name="connsiteX144" fmla="*/ 4718350 w 12193149"/>
              <a:gd name="connsiteY144" fmla="*/ 2170817 h 2344739"/>
              <a:gd name="connsiteX145" fmla="*/ 4722324 w 12193149"/>
              <a:gd name="connsiteY145" fmla="*/ 2172298 h 2344739"/>
              <a:gd name="connsiteX146" fmla="*/ 4716674 w 12193149"/>
              <a:gd name="connsiteY146" fmla="*/ 2173573 h 2344739"/>
              <a:gd name="connsiteX147" fmla="*/ 4516962 w 12193149"/>
              <a:gd name="connsiteY147" fmla="*/ 2163671 h 2344739"/>
              <a:gd name="connsiteX148" fmla="*/ 4429691 w 12193149"/>
              <a:gd name="connsiteY148" fmla="*/ 2153020 h 2344739"/>
              <a:gd name="connsiteX149" fmla="*/ 4364023 w 12193149"/>
              <a:gd name="connsiteY149" fmla="*/ 2151674 h 2344739"/>
              <a:gd name="connsiteX150" fmla="*/ 4318114 w 12193149"/>
              <a:gd name="connsiteY150" fmla="*/ 2158289 h 2344739"/>
              <a:gd name="connsiteX151" fmla="*/ 4316258 w 12193149"/>
              <a:gd name="connsiteY151" fmla="*/ 2156948 h 2344739"/>
              <a:gd name="connsiteX152" fmla="*/ 4296292 w 12193149"/>
              <a:gd name="connsiteY152" fmla="*/ 2155069 h 2344739"/>
              <a:gd name="connsiteX153" fmla="*/ 4291212 w 12193149"/>
              <a:gd name="connsiteY153" fmla="*/ 2157986 h 2344739"/>
              <a:gd name="connsiteX154" fmla="*/ 4277290 w 12193149"/>
              <a:gd name="connsiteY154" fmla="*/ 2157740 h 2344739"/>
              <a:gd name="connsiteX155" fmla="*/ 4249265 w 12193149"/>
              <a:gd name="connsiteY155" fmla="*/ 2160064 h 2344739"/>
              <a:gd name="connsiteX156" fmla="*/ 4203199 w 12193149"/>
              <a:gd name="connsiteY156" fmla="*/ 2157269 h 2344739"/>
              <a:gd name="connsiteX157" fmla="*/ 4202893 w 12193149"/>
              <a:gd name="connsiteY157" fmla="*/ 2156010 h 2344739"/>
              <a:gd name="connsiteX158" fmla="*/ 4192396 w 12193149"/>
              <a:gd name="connsiteY158" fmla="*/ 2150376 h 2344739"/>
              <a:gd name="connsiteX159" fmla="*/ 4143893 w 12193149"/>
              <a:gd name="connsiteY159" fmla="*/ 2134511 h 2344739"/>
              <a:gd name="connsiteX160" fmla="*/ 4084245 w 12193149"/>
              <a:gd name="connsiteY160" fmla="*/ 2107978 h 2344739"/>
              <a:gd name="connsiteX161" fmla="*/ 4075694 w 12193149"/>
              <a:gd name="connsiteY161" fmla="*/ 2107143 h 2344739"/>
              <a:gd name="connsiteX162" fmla="*/ 4075575 w 12193149"/>
              <a:gd name="connsiteY162" fmla="*/ 2106844 h 2344739"/>
              <a:gd name="connsiteX163" fmla="*/ 4066658 w 12193149"/>
              <a:gd name="connsiteY163" fmla="*/ 2105400 h 2344739"/>
              <a:gd name="connsiteX164" fmla="*/ 4060102 w 12193149"/>
              <a:gd name="connsiteY164" fmla="*/ 2105618 h 2344739"/>
              <a:gd name="connsiteX165" fmla="*/ 4043512 w 12193149"/>
              <a:gd name="connsiteY165" fmla="*/ 2103997 h 2344739"/>
              <a:gd name="connsiteX166" fmla="*/ 4038145 w 12193149"/>
              <a:gd name="connsiteY166" fmla="*/ 2101563 h 2344739"/>
              <a:gd name="connsiteX167" fmla="*/ 4036511 w 12193149"/>
              <a:gd name="connsiteY167" fmla="*/ 2097896 h 2344739"/>
              <a:gd name="connsiteX168" fmla="*/ 4034926 w 12193149"/>
              <a:gd name="connsiteY168" fmla="*/ 2098131 h 2344739"/>
              <a:gd name="connsiteX169" fmla="*/ 4005686 w 12193149"/>
              <a:gd name="connsiteY169" fmla="*/ 2085563 h 2344739"/>
              <a:gd name="connsiteX170" fmla="*/ 3937994 w 12193149"/>
              <a:gd name="connsiteY170" fmla="*/ 2068106 h 2344739"/>
              <a:gd name="connsiteX171" fmla="*/ 3898423 w 12193149"/>
              <a:gd name="connsiteY171" fmla="*/ 2062451 h 2344739"/>
              <a:gd name="connsiteX172" fmla="*/ 3790908 w 12193149"/>
              <a:gd name="connsiteY172" fmla="*/ 2042213 h 2344739"/>
              <a:gd name="connsiteX173" fmla="*/ 3683661 w 12193149"/>
              <a:gd name="connsiteY173" fmla="*/ 2018290 h 2344739"/>
              <a:gd name="connsiteX174" fmla="*/ 3611183 w 12193149"/>
              <a:gd name="connsiteY174" fmla="*/ 1986019 h 2344739"/>
              <a:gd name="connsiteX175" fmla="*/ 3605003 w 12193149"/>
              <a:gd name="connsiteY175" fmla="*/ 1987381 h 2344739"/>
              <a:gd name="connsiteX176" fmla="*/ 3595884 w 12193149"/>
              <a:gd name="connsiteY176" fmla="*/ 1987545 h 2344739"/>
              <a:gd name="connsiteX177" fmla="*/ 3595649 w 12193149"/>
              <a:gd name="connsiteY177" fmla="*/ 1987276 h 2344739"/>
              <a:gd name="connsiteX178" fmla="*/ 3587126 w 12193149"/>
              <a:gd name="connsiteY178" fmla="*/ 1987966 h 2344739"/>
              <a:gd name="connsiteX179" fmla="*/ 3537283 w 12193149"/>
              <a:gd name="connsiteY179" fmla="*/ 1978267 h 2344739"/>
              <a:gd name="connsiteX180" fmla="*/ 3474371 w 12193149"/>
              <a:gd name="connsiteY180" fmla="*/ 1974606 h 2344739"/>
              <a:gd name="connsiteX181" fmla="*/ 3401876 w 12193149"/>
              <a:gd name="connsiteY181" fmla="*/ 1962558 h 2344739"/>
              <a:gd name="connsiteX182" fmla="*/ 3365036 w 12193149"/>
              <a:gd name="connsiteY182" fmla="*/ 1979510 h 2344739"/>
              <a:gd name="connsiteX183" fmla="*/ 3345174 w 12193149"/>
              <a:gd name="connsiteY183" fmla="*/ 1981192 h 2344739"/>
              <a:gd name="connsiteX184" fmla="*/ 3342846 w 12193149"/>
              <a:gd name="connsiteY184" fmla="*/ 1980217 h 2344739"/>
              <a:gd name="connsiteX185" fmla="*/ 3263504 w 12193149"/>
              <a:gd name="connsiteY185" fmla="*/ 1986094 h 2344739"/>
              <a:gd name="connsiteX186" fmla="*/ 3143704 w 12193149"/>
              <a:gd name="connsiteY186" fmla="*/ 1993869 h 2344739"/>
              <a:gd name="connsiteX187" fmla="*/ 3031439 w 12193149"/>
              <a:gd name="connsiteY187" fmla="*/ 1996512 h 2344739"/>
              <a:gd name="connsiteX188" fmla="*/ 2782717 w 12193149"/>
              <a:gd name="connsiteY188" fmla="*/ 2018333 h 2344739"/>
              <a:gd name="connsiteX189" fmla="*/ 2647675 w 12193149"/>
              <a:gd name="connsiteY189" fmla="*/ 2028869 h 2344739"/>
              <a:gd name="connsiteX190" fmla="*/ 2569176 w 12193149"/>
              <a:gd name="connsiteY190" fmla="*/ 2002628 h 2344739"/>
              <a:gd name="connsiteX191" fmla="*/ 2444403 w 12193149"/>
              <a:gd name="connsiteY191" fmla="*/ 2016529 h 2344739"/>
              <a:gd name="connsiteX192" fmla="*/ 2316260 w 12193149"/>
              <a:gd name="connsiteY192" fmla="*/ 2024996 h 2344739"/>
              <a:gd name="connsiteX193" fmla="*/ 2209726 w 12193149"/>
              <a:gd name="connsiteY193" fmla="*/ 2019763 h 2344739"/>
              <a:gd name="connsiteX194" fmla="*/ 2095813 w 12193149"/>
              <a:gd name="connsiteY194" fmla="*/ 2003052 h 2344739"/>
              <a:gd name="connsiteX195" fmla="*/ 1998504 w 12193149"/>
              <a:gd name="connsiteY195" fmla="*/ 1995032 h 2344739"/>
              <a:gd name="connsiteX196" fmla="*/ 1929320 w 12193149"/>
              <a:gd name="connsiteY196" fmla="*/ 2016977 h 2344739"/>
              <a:gd name="connsiteX197" fmla="*/ 1922798 w 12193149"/>
              <a:gd name="connsiteY197" fmla="*/ 2012146 h 2344739"/>
              <a:gd name="connsiteX198" fmla="*/ 1874228 w 12193149"/>
              <a:gd name="connsiteY198" fmla="*/ 2013741 h 2344739"/>
              <a:gd name="connsiteX199" fmla="*/ 1787803 w 12193149"/>
              <a:gd name="connsiteY199" fmla="*/ 2041363 h 2344739"/>
              <a:gd name="connsiteX200" fmla="*/ 1739352 w 12193149"/>
              <a:gd name="connsiteY200" fmla="*/ 2036312 h 2344739"/>
              <a:gd name="connsiteX201" fmla="*/ 1676219 w 12193149"/>
              <a:gd name="connsiteY201" fmla="*/ 2019963 h 2344739"/>
              <a:gd name="connsiteX202" fmla="*/ 1609817 w 12193149"/>
              <a:gd name="connsiteY202" fmla="*/ 2013066 h 2344739"/>
              <a:gd name="connsiteX203" fmla="*/ 1497258 w 12193149"/>
              <a:gd name="connsiteY203" fmla="*/ 1987476 h 2344739"/>
              <a:gd name="connsiteX204" fmla="*/ 1151127 w 12193149"/>
              <a:gd name="connsiteY204" fmla="*/ 1938041 h 2344739"/>
              <a:gd name="connsiteX205" fmla="*/ 859417 w 12193149"/>
              <a:gd name="connsiteY205" fmla="*/ 1928608 h 2344739"/>
              <a:gd name="connsiteX206" fmla="*/ 838688 w 12193149"/>
              <a:gd name="connsiteY206" fmla="*/ 1929821 h 2344739"/>
              <a:gd name="connsiteX207" fmla="*/ 817957 w 12193149"/>
              <a:gd name="connsiteY207" fmla="*/ 1927857 h 2344739"/>
              <a:gd name="connsiteX208" fmla="*/ 812654 w 12193149"/>
              <a:gd name="connsiteY208" fmla="*/ 1930751 h 2344739"/>
              <a:gd name="connsiteX209" fmla="*/ 721195 w 12193149"/>
              <a:gd name="connsiteY209" fmla="*/ 1929661 h 2344739"/>
              <a:gd name="connsiteX210" fmla="*/ 720890 w 12193149"/>
              <a:gd name="connsiteY210" fmla="*/ 1928399 h 2344739"/>
              <a:gd name="connsiteX211" fmla="*/ 710023 w 12193149"/>
              <a:gd name="connsiteY211" fmla="*/ 1922722 h 2344739"/>
              <a:gd name="connsiteX212" fmla="*/ 597940 w 12193149"/>
              <a:gd name="connsiteY212" fmla="*/ 1879864 h 2344739"/>
              <a:gd name="connsiteX213" fmla="*/ 579683 w 12193149"/>
              <a:gd name="connsiteY213" fmla="*/ 1877212 h 2344739"/>
              <a:gd name="connsiteX214" fmla="*/ 572865 w 12193149"/>
              <a:gd name="connsiteY214" fmla="*/ 1877401 h 2344739"/>
              <a:gd name="connsiteX215" fmla="*/ 446247 w 12193149"/>
              <a:gd name="connsiteY215" fmla="*/ 1839371 h 2344739"/>
              <a:gd name="connsiteX216" fmla="*/ 405163 w 12193149"/>
              <a:gd name="connsiteY216" fmla="*/ 1833548 h 2344739"/>
              <a:gd name="connsiteX217" fmla="*/ 293583 w 12193149"/>
              <a:gd name="connsiteY217" fmla="*/ 1812852 h 2344739"/>
              <a:gd name="connsiteX218" fmla="*/ 119529 w 12193149"/>
              <a:gd name="connsiteY218" fmla="*/ 1761047 h 2344739"/>
              <a:gd name="connsiteX219" fmla="*/ 16674 w 12193149"/>
              <a:gd name="connsiteY219" fmla="*/ 1758191 h 2344739"/>
              <a:gd name="connsiteX220" fmla="*/ 1150 w 12193149"/>
              <a:gd name="connsiteY220" fmla="*/ 1752722 h 2344739"/>
              <a:gd name="connsiteX221" fmla="*/ 1148 w 12193149"/>
              <a:gd name="connsiteY221" fmla="*/ 222213 h 2344739"/>
              <a:gd name="connsiteX222" fmla="*/ 1148 w 12193149"/>
              <a:gd name="connsiteY222"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38590 w 12193149"/>
              <a:gd name="connsiteY65" fmla="*/ 1869293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585655 w 12193149"/>
              <a:gd name="connsiteY63" fmla="*/ 1795542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219707 w 12193149"/>
              <a:gd name="connsiteY105" fmla="*/ 2156680 h 2344739"/>
              <a:gd name="connsiteX106" fmla="*/ 7202249 w 12193149"/>
              <a:gd name="connsiteY106" fmla="*/ 2161230 h 2344739"/>
              <a:gd name="connsiteX107" fmla="*/ 7198152 w 12193149"/>
              <a:gd name="connsiteY107" fmla="*/ 2166588 h 2344739"/>
              <a:gd name="connsiteX108" fmla="*/ 7171956 w 12193149"/>
              <a:gd name="connsiteY108" fmla="*/ 2171236 h 2344739"/>
              <a:gd name="connsiteX109" fmla="*/ 7098136 w 12193149"/>
              <a:gd name="connsiteY109" fmla="*/ 2183464 h 2344739"/>
              <a:gd name="connsiteX110" fmla="*/ 7019644 w 12193149"/>
              <a:gd name="connsiteY110" fmla="*/ 2183090 h 2344739"/>
              <a:gd name="connsiteX111" fmla="*/ 6905294 w 12193149"/>
              <a:gd name="connsiteY111" fmla="*/ 2212596 h 2344739"/>
              <a:gd name="connsiteX112" fmla="*/ 6709370 w 12193149"/>
              <a:gd name="connsiteY112" fmla="*/ 2240551 h 2344739"/>
              <a:gd name="connsiteX113" fmla="*/ 6550602 w 12193149"/>
              <a:gd name="connsiteY113" fmla="*/ 2269327 h 2344739"/>
              <a:gd name="connsiteX114" fmla="*/ 6318708 w 12193149"/>
              <a:gd name="connsiteY114" fmla="*/ 2316127 h 2344739"/>
              <a:gd name="connsiteX115" fmla="*/ 6169822 w 12193149"/>
              <a:gd name="connsiteY115" fmla="*/ 2318214 h 2344739"/>
              <a:gd name="connsiteX116" fmla="*/ 6074996 w 12193149"/>
              <a:gd name="connsiteY116" fmla="*/ 2338676 h 2344739"/>
              <a:gd name="connsiteX117" fmla="*/ 6069677 w 12193149"/>
              <a:gd name="connsiteY117" fmla="*/ 2337139 h 2344739"/>
              <a:gd name="connsiteX118" fmla="*/ 6049786 w 12193149"/>
              <a:gd name="connsiteY118" fmla="*/ 2337822 h 2344739"/>
              <a:gd name="connsiteX119" fmla="*/ 6042433 w 12193149"/>
              <a:gd name="connsiteY119" fmla="*/ 2329473 h 2344739"/>
              <a:gd name="connsiteX120" fmla="*/ 6011238 w 12193149"/>
              <a:gd name="connsiteY120" fmla="*/ 2324380 h 2344739"/>
              <a:gd name="connsiteX121" fmla="*/ 5958523 w 12193149"/>
              <a:gd name="connsiteY121" fmla="*/ 2328024 h 2344739"/>
              <a:gd name="connsiteX122" fmla="*/ 5760067 w 12193149"/>
              <a:gd name="connsiteY122" fmla="*/ 2343716 h 2344739"/>
              <a:gd name="connsiteX123" fmla="*/ 5628108 w 12193149"/>
              <a:gd name="connsiteY123" fmla="*/ 2344739 h 2344739"/>
              <a:gd name="connsiteX124" fmla="*/ 5472054 w 12193149"/>
              <a:gd name="connsiteY124" fmla="*/ 2330719 h 2344739"/>
              <a:gd name="connsiteX125" fmla="*/ 5433909 w 12193149"/>
              <a:gd name="connsiteY125" fmla="*/ 2319466 h 2344739"/>
              <a:gd name="connsiteX126" fmla="*/ 5382817 w 12193149"/>
              <a:gd name="connsiteY126" fmla="*/ 2301764 h 2344739"/>
              <a:gd name="connsiteX127" fmla="*/ 5262912 w 12193149"/>
              <a:gd name="connsiteY127" fmla="*/ 2281347 h 2344739"/>
              <a:gd name="connsiteX128" fmla="*/ 5224109 w 12193149"/>
              <a:gd name="connsiteY128" fmla="*/ 2270223 h 2344739"/>
              <a:gd name="connsiteX129" fmla="*/ 5175808 w 12193149"/>
              <a:gd name="connsiteY129" fmla="*/ 2267233 h 2344739"/>
              <a:gd name="connsiteX130" fmla="*/ 5157702 w 12193149"/>
              <a:gd name="connsiteY130" fmla="*/ 2260010 h 2344739"/>
              <a:gd name="connsiteX131" fmla="*/ 5143747 w 12193149"/>
              <a:gd name="connsiteY131" fmla="*/ 2256610 h 2344739"/>
              <a:gd name="connsiteX132" fmla="*/ 5140744 w 12193149"/>
              <a:gd name="connsiteY132" fmla="*/ 2254509 h 2344739"/>
              <a:gd name="connsiteX133" fmla="*/ 5122807 w 12193149"/>
              <a:gd name="connsiteY133" fmla="*/ 2243656 h 2344739"/>
              <a:gd name="connsiteX134" fmla="*/ 5066938 w 12193149"/>
              <a:gd name="connsiteY134" fmla="*/ 2250227 h 2344739"/>
              <a:gd name="connsiteX135" fmla="*/ 5012662 w 12193149"/>
              <a:gd name="connsiteY135" fmla="*/ 2233846 h 2344739"/>
              <a:gd name="connsiteX136" fmla="*/ 4841589 w 12193149"/>
              <a:gd name="connsiteY136" fmla="*/ 2209829 h 2344739"/>
              <a:gd name="connsiteX137" fmla="*/ 4763595 w 12193149"/>
              <a:gd name="connsiteY137" fmla="*/ 2182061 h 2344739"/>
              <a:gd name="connsiteX138" fmla="*/ 4724334 w 12193149"/>
              <a:gd name="connsiteY138" fmla="*/ 2173047 h 2344739"/>
              <a:gd name="connsiteX139" fmla="*/ 4722324 w 12193149"/>
              <a:gd name="connsiteY139" fmla="*/ 2172298 h 2344739"/>
              <a:gd name="connsiteX140" fmla="*/ 4723259 w 12193149"/>
              <a:gd name="connsiteY140" fmla="*/ 2172087 h 2344739"/>
              <a:gd name="connsiteX141" fmla="*/ 4718350 w 12193149"/>
              <a:gd name="connsiteY141" fmla="*/ 2170817 h 2344739"/>
              <a:gd name="connsiteX142" fmla="*/ 4722324 w 12193149"/>
              <a:gd name="connsiteY142" fmla="*/ 2172298 h 2344739"/>
              <a:gd name="connsiteX143" fmla="*/ 4716674 w 12193149"/>
              <a:gd name="connsiteY143" fmla="*/ 2173573 h 2344739"/>
              <a:gd name="connsiteX144" fmla="*/ 4516962 w 12193149"/>
              <a:gd name="connsiteY144" fmla="*/ 2163671 h 2344739"/>
              <a:gd name="connsiteX145" fmla="*/ 4429691 w 12193149"/>
              <a:gd name="connsiteY145" fmla="*/ 2153020 h 2344739"/>
              <a:gd name="connsiteX146" fmla="*/ 4364023 w 12193149"/>
              <a:gd name="connsiteY146" fmla="*/ 2151674 h 2344739"/>
              <a:gd name="connsiteX147" fmla="*/ 4318114 w 12193149"/>
              <a:gd name="connsiteY147" fmla="*/ 2158289 h 2344739"/>
              <a:gd name="connsiteX148" fmla="*/ 4316258 w 12193149"/>
              <a:gd name="connsiteY148" fmla="*/ 2156948 h 2344739"/>
              <a:gd name="connsiteX149" fmla="*/ 4296292 w 12193149"/>
              <a:gd name="connsiteY149" fmla="*/ 2155069 h 2344739"/>
              <a:gd name="connsiteX150" fmla="*/ 4291212 w 12193149"/>
              <a:gd name="connsiteY150" fmla="*/ 2157986 h 2344739"/>
              <a:gd name="connsiteX151" fmla="*/ 4277290 w 12193149"/>
              <a:gd name="connsiteY151" fmla="*/ 2157740 h 2344739"/>
              <a:gd name="connsiteX152" fmla="*/ 4249265 w 12193149"/>
              <a:gd name="connsiteY152" fmla="*/ 2160064 h 2344739"/>
              <a:gd name="connsiteX153" fmla="*/ 4203199 w 12193149"/>
              <a:gd name="connsiteY153" fmla="*/ 2157269 h 2344739"/>
              <a:gd name="connsiteX154" fmla="*/ 4202893 w 12193149"/>
              <a:gd name="connsiteY154" fmla="*/ 2156010 h 2344739"/>
              <a:gd name="connsiteX155" fmla="*/ 4192396 w 12193149"/>
              <a:gd name="connsiteY155" fmla="*/ 2150376 h 2344739"/>
              <a:gd name="connsiteX156" fmla="*/ 4143893 w 12193149"/>
              <a:gd name="connsiteY156" fmla="*/ 2134511 h 2344739"/>
              <a:gd name="connsiteX157" fmla="*/ 4084245 w 12193149"/>
              <a:gd name="connsiteY157" fmla="*/ 2107978 h 2344739"/>
              <a:gd name="connsiteX158" fmla="*/ 4075694 w 12193149"/>
              <a:gd name="connsiteY158" fmla="*/ 2107143 h 2344739"/>
              <a:gd name="connsiteX159" fmla="*/ 4075575 w 12193149"/>
              <a:gd name="connsiteY159" fmla="*/ 2106844 h 2344739"/>
              <a:gd name="connsiteX160" fmla="*/ 4066658 w 12193149"/>
              <a:gd name="connsiteY160" fmla="*/ 2105400 h 2344739"/>
              <a:gd name="connsiteX161" fmla="*/ 4060102 w 12193149"/>
              <a:gd name="connsiteY161" fmla="*/ 2105618 h 2344739"/>
              <a:gd name="connsiteX162" fmla="*/ 4043512 w 12193149"/>
              <a:gd name="connsiteY162" fmla="*/ 2103997 h 2344739"/>
              <a:gd name="connsiteX163" fmla="*/ 4038145 w 12193149"/>
              <a:gd name="connsiteY163" fmla="*/ 2101563 h 2344739"/>
              <a:gd name="connsiteX164" fmla="*/ 4036511 w 12193149"/>
              <a:gd name="connsiteY164" fmla="*/ 2097896 h 2344739"/>
              <a:gd name="connsiteX165" fmla="*/ 4034926 w 12193149"/>
              <a:gd name="connsiteY165" fmla="*/ 2098131 h 2344739"/>
              <a:gd name="connsiteX166" fmla="*/ 4005686 w 12193149"/>
              <a:gd name="connsiteY166" fmla="*/ 2085563 h 2344739"/>
              <a:gd name="connsiteX167" fmla="*/ 3937994 w 12193149"/>
              <a:gd name="connsiteY167" fmla="*/ 2068106 h 2344739"/>
              <a:gd name="connsiteX168" fmla="*/ 3898423 w 12193149"/>
              <a:gd name="connsiteY168" fmla="*/ 2062451 h 2344739"/>
              <a:gd name="connsiteX169" fmla="*/ 3790908 w 12193149"/>
              <a:gd name="connsiteY169" fmla="*/ 2042213 h 2344739"/>
              <a:gd name="connsiteX170" fmla="*/ 3683661 w 12193149"/>
              <a:gd name="connsiteY170" fmla="*/ 2018290 h 2344739"/>
              <a:gd name="connsiteX171" fmla="*/ 3611183 w 12193149"/>
              <a:gd name="connsiteY171" fmla="*/ 1986019 h 2344739"/>
              <a:gd name="connsiteX172" fmla="*/ 3605003 w 12193149"/>
              <a:gd name="connsiteY172" fmla="*/ 1987381 h 2344739"/>
              <a:gd name="connsiteX173" fmla="*/ 3595884 w 12193149"/>
              <a:gd name="connsiteY173" fmla="*/ 1987545 h 2344739"/>
              <a:gd name="connsiteX174" fmla="*/ 3595649 w 12193149"/>
              <a:gd name="connsiteY174" fmla="*/ 1987276 h 2344739"/>
              <a:gd name="connsiteX175" fmla="*/ 3587126 w 12193149"/>
              <a:gd name="connsiteY175" fmla="*/ 1987966 h 2344739"/>
              <a:gd name="connsiteX176" fmla="*/ 3537283 w 12193149"/>
              <a:gd name="connsiteY176" fmla="*/ 1978267 h 2344739"/>
              <a:gd name="connsiteX177" fmla="*/ 3474371 w 12193149"/>
              <a:gd name="connsiteY177" fmla="*/ 1974606 h 2344739"/>
              <a:gd name="connsiteX178" fmla="*/ 3401876 w 12193149"/>
              <a:gd name="connsiteY178" fmla="*/ 1962558 h 2344739"/>
              <a:gd name="connsiteX179" fmla="*/ 3365036 w 12193149"/>
              <a:gd name="connsiteY179" fmla="*/ 1979510 h 2344739"/>
              <a:gd name="connsiteX180" fmla="*/ 3345174 w 12193149"/>
              <a:gd name="connsiteY180" fmla="*/ 1981192 h 2344739"/>
              <a:gd name="connsiteX181" fmla="*/ 3342846 w 12193149"/>
              <a:gd name="connsiteY181" fmla="*/ 1980217 h 2344739"/>
              <a:gd name="connsiteX182" fmla="*/ 3263504 w 12193149"/>
              <a:gd name="connsiteY182" fmla="*/ 1986094 h 2344739"/>
              <a:gd name="connsiteX183" fmla="*/ 3143704 w 12193149"/>
              <a:gd name="connsiteY183" fmla="*/ 1993869 h 2344739"/>
              <a:gd name="connsiteX184" fmla="*/ 3031439 w 12193149"/>
              <a:gd name="connsiteY184" fmla="*/ 1996512 h 2344739"/>
              <a:gd name="connsiteX185" fmla="*/ 2782717 w 12193149"/>
              <a:gd name="connsiteY185" fmla="*/ 2018333 h 2344739"/>
              <a:gd name="connsiteX186" fmla="*/ 2647675 w 12193149"/>
              <a:gd name="connsiteY186" fmla="*/ 2028869 h 2344739"/>
              <a:gd name="connsiteX187" fmla="*/ 2569176 w 12193149"/>
              <a:gd name="connsiteY187" fmla="*/ 2002628 h 2344739"/>
              <a:gd name="connsiteX188" fmla="*/ 2444403 w 12193149"/>
              <a:gd name="connsiteY188" fmla="*/ 2016529 h 2344739"/>
              <a:gd name="connsiteX189" fmla="*/ 2316260 w 12193149"/>
              <a:gd name="connsiteY189" fmla="*/ 2024996 h 2344739"/>
              <a:gd name="connsiteX190" fmla="*/ 2209726 w 12193149"/>
              <a:gd name="connsiteY190" fmla="*/ 2019763 h 2344739"/>
              <a:gd name="connsiteX191" fmla="*/ 2095813 w 12193149"/>
              <a:gd name="connsiteY191" fmla="*/ 2003052 h 2344739"/>
              <a:gd name="connsiteX192" fmla="*/ 1998504 w 12193149"/>
              <a:gd name="connsiteY192" fmla="*/ 1995032 h 2344739"/>
              <a:gd name="connsiteX193" fmla="*/ 1929320 w 12193149"/>
              <a:gd name="connsiteY193" fmla="*/ 2016977 h 2344739"/>
              <a:gd name="connsiteX194" fmla="*/ 1922798 w 12193149"/>
              <a:gd name="connsiteY194" fmla="*/ 2012146 h 2344739"/>
              <a:gd name="connsiteX195" fmla="*/ 1874228 w 12193149"/>
              <a:gd name="connsiteY195" fmla="*/ 2013741 h 2344739"/>
              <a:gd name="connsiteX196" fmla="*/ 1787803 w 12193149"/>
              <a:gd name="connsiteY196" fmla="*/ 2041363 h 2344739"/>
              <a:gd name="connsiteX197" fmla="*/ 1739352 w 12193149"/>
              <a:gd name="connsiteY197" fmla="*/ 2036312 h 2344739"/>
              <a:gd name="connsiteX198" fmla="*/ 1676219 w 12193149"/>
              <a:gd name="connsiteY198" fmla="*/ 2019963 h 2344739"/>
              <a:gd name="connsiteX199" fmla="*/ 1609817 w 12193149"/>
              <a:gd name="connsiteY199" fmla="*/ 2013066 h 2344739"/>
              <a:gd name="connsiteX200" fmla="*/ 1497258 w 12193149"/>
              <a:gd name="connsiteY200" fmla="*/ 1987476 h 2344739"/>
              <a:gd name="connsiteX201" fmla="*/ 1151127 w 12193149"/>
              <a:gd name="connsiteY201" fmla="*/ 1938041 h 2344739"/>
              <a:gd name="connsiteX202" fmla="*/ 859417 w 12193149"/>
              <a:gd name="connsiteY202" fmla="*/ 1928608 h 2344739"/>
              <a:gd name="connsiteX203" fmla="*/ 838688 w 12193149"/>
              <a:gd name="connsiteY203" fmla="*/ 1929821 h 2344739"/>
              <a:gd name="connsiteX204" fmla="*/ 817957 w 12193149"/>
              <a:gd name="connsiteY204" fmla="*/ 1927857 h 2344739"/>
              <a:gd name="connsiteX205" fmla="*/ 812654 w 12193149"/>
              <a:gd name="connsiteY205" fmla="*/ 1930751 h 2344739"/>
              <a:gd name="connsiteX206" fmla="*/ 721195 w 12193149"/>
              <a:gd name="connsiteY206" fmla="*/ 1929661 h 2344739"/>
              <a:gd name="connsiteX207" fmla="*/ 720890 w 12193149"/>
              <a:gd name="connsiteY207" fmla="*/ 1928399 h 2344739"/>
              <a:gd name="connsiteX208" fmla="*/ 710023 w 12193149"/>
              <a:gd name="connsiteY208" fmla="*/ 1922722 h 2344739"/>
              <a:gd name="connsiteX209" fmla="*/ 597940 w 12193149"/>
              <a:gd name="connsiteY209" fmla="*/ 1879864 h 2344739"/>
              <a:gd name="connsiteX210" fmla="*/ 579683 w 12193149"/>
              <a:gd name="connsiteY210" fmla="*/ 1877212 h 2344739"/>
              <a:gd name="connsiteX211" fmla="*/ 572865 w 12193149"/>
              <a:gd name="connsiteY211" fmla="*/ 1877401 h 2344739"/>
              <a:gd name="connsiteX212" fmla="*/ 446247 w 12193149"/>
              <a:gd name="connsiteY212" fmla="*/ 1839371 h 2344739"/>
              <a:gd name="connsiteX213" fmla="*/ 405163 w 12193149"/>
              <a:gd name="connsiteY213" fmla="*/ 1833548 h 2344739"/>
              <a:gd name="connsiteX214" fmla="*/ 293583 w 12193149"/>
              <a:gd name="connsiteY214" fmla="*/ 1812852 h 2344739"/>
              <a:gd name="connsiteX215" fmla="*/ 119529 w 12193149"/>
              <a:gd name="connsiteY215" fmla="*/ 1761047 h 2344739"/>
              <a:gd name="connsiteX216" fmla="*/ 16674 w 12193149"/>
              <a:gd name="connsiteY216" fmla="*/ 1758191 h 2344739"/>
              <a:gd name="connsiteX217" fmla="*/ 1150 w 12193149"/>
              <a:gd name="connsiteY217" fmla="*/ 1752722 h 2344739"/>
              <a:gd name="connsiteX218" fmla="*/ 1148 w 12193149"/>
              <a:gd name="connsiteY218" fmla="*/ 222213 h 2344739"/>
              <a:gd name="connsiteX219" fmla="*/ 1148 w 12193149"/>
              <a:gd name="connsiteY219"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590693 w 12193149"/>
              <a:gd name="connsiteY23" fmla="*/ 963777 h 2344739"/>
              <a:gd name="connsiteX24" fmla="*/ 11506817 w 12193149"/>
              <a:gd name="connsiteY24" fmla="*/ 1033623 h 2344739"/>
              <a:gd name="connsiteX25" fmla="*/ 11280332 w 12193149"/>
              <a:gd name="connsiteY25" fmla="*/ 1223571 h 2344739"/>
              <a:gd name="connsiteX26" fmla="*/ 11228309 w 12193149"/>
              <a:gd name="connsiteY26" fmla="*/ 1276236 h 2344739"/>
              <a:gd name="connsiteX27" fmla="*/ 11218087 w 12193149"/>
              <a:gd name="connsiteY27" fmla="*/ 1275961 h 2344739"/>
              <a:gd name="connsiteX28" fmla="*/ 11217184 w 12193149"/>
              <a:gd name="connsiteY28" fmla="*/ 1275018 h 2344739"/>
              <a:gd name="connsiteX29" fmla="*/ 11188885 w 12193149"/>
              <a:gd name="connsiteY29" fmla="*/ 1292383 h 2344739"/>
              <a:gd name="connsiteX30" fmla="*/ 11184501 w 12193149"/>
              <a:gd name="connsiteY30" fmla="*/ 1292525 h 2344739"/>
              <a:gd name="connsiteX31" fmla="*/ 11166854 w 12193149"/>
              <a:gd name="connsiteY31" fmla="*/ 1306612 h 2344739"/>
              <a:gd name="connsiteX32" fmla="*/ 11157311 w 12193149"/>
              <a:gd name="connsiteY32" fmla="*/ 1312414 h 2344739"/>
              <a:gd name="connsiteX33" fmla="*/ 11155496 w 12193149"/>
              <a:gd name="connsiteY33" fmla="*/ 1317097 h 2344739"/>
              <a:gd name="connsiteX34" fmla="*/ 11140961 w 12193149"/>
              <a:gd name="connsiteY34" fmla="*/ 1324115 h 2344739"/>
              <a:gd name="connsiteX35" fmla="*/ 11138961 w 12193149"/>
              <a:gd name="connsiteY35" fmla="*/ 1323772 h 2344739"/>
              <a:gd name="connsiteX36" fmla="*/ 11128208 w 12193149"/>
              <a:gd name="connsiteY36" fmla="*/ 1333832 h 2344739"/>
              <a:gd name="connsiteX37" fmla="*/ 11120691 w 12193149"/>
              <a:gd name="connsiteY37" fmla="*/ 1347424 h 2344739"/>
              <a:gd name="connsiteX38" fmla="*/ 10894683 w 12193149"/>
              <a:gd name="connsiteY38" fmla="*/ 1473399 h 2344739"/>
              <a:gd name="connsiteX39" fmla="*/ 10773300 w 12193149"/>
              <a:gd name="connsiteY39" fmla="*/ 1523191 h 2344739"/>
              <a:gd name="connsiteX40" fmla="*/ 10627668 w 12193149"/>
              <a:gd name="connsiteY40" fmla="*/ 1559229 h 2344739"/>
              <a:gd name="connsiteX41" fmla="*/ 10581895 w 12193149"/>
              <a:gd name="connsiteY41" fmla="*/ 1568689 h 2344739"/>
              <a:gd name="connsiteX42" fmla="*/ 10547790 w 12193149"/>
              <a:gd name="connsiteY42" fmla="*/ 1598423 h 2344739"/>
              <a:gd name="connsiteX43" fmla="*/ 10529643 w 12193149"/>
              <a:gd name="connsiteY43" fmla="*/ 1596907 h 2344739"/>
              <a:gd name="connsiteX44" fmla="*/ 10526446 w 12193149"/>
              <a:gd name="connsiteY44" fmla="*/ 1596411 h 2344739"/>
              <a:gd name="connsiteX45" fmla="*/ 10515129 w 12193149"/>
              <a:gd name="connsiteY45" fmla="*/ 1599537 h 2344739"/>
              <a:gd name="connsiteX46" fmla="*/ 10491735 w 12193149"/>
              <a:gd name="connsiteY46" fmla="*/ 1594156 h 2344739"/>
              <a:gd name="connsiteX47" fmla="*/ 10471418 w 12193149"/>
              <a:gd name="connsiteY47" fmla="*/ 1601693 h 2344739"/>
              <a:gd name="connsiteX48" fmla="*/ 10377042 w 12193149"/>
              <a:gd name="connsiteY48" fmla="*/ 1644598 h 2344739"/>
              <a:gd name="connsiteX49" fmla="*/ 10319338 w 12193149"/>
              <a:gd name="connsiteY49" fmla="*/ 1666221 h 2344739"/>
              <a:gd name="connsiteX50" fmla="*/ 10295467 w 12193149"/>
              <a:gd name="connsiteY50" fmla="*/ 1668079 h 2344739"/>
              <a:gd name="connsiteX51" fmla="*/ 10263443 w 12193149"/>
              <a:gd name="connsiteY51" fmla="*/ 1674948 h 2344739"/>
              <a:gd name="connsiteX52" fmla="*/ 10205418 w 12193149"/>
              <a:gd name="connsiteY52" fmla="*/ 1682149 h 2344739"/>
              <a:gd name="connsiteX53" fmla="*/ 10177759 w 12193149"/>
              <a:gd name="connsiteY53" fmla="*/ 1692943 h 2344739"/>
              <a:gd name="connsiteX54" fmla="*/ 10165070 w 12193149"/>
              <a:gd name="connsiteY54" fmla="*/ 1693739 h 2344739"/>
              <a:gd name="connsiteX55" fmla="*/ 10156308 w 12193149"/>
              <a:gd name="connsiteY55" fmla="*/ 1707487 h 2344739"/>
              <a:gd name="connsiteX56" fmla="*/ 10118267 w 12193149"/>
              <a:gd name="connsiteY56" fmla="*/ 1731142 h 2344739"/>
              <a:gd name="connsiteX57" fmla="*/ 10083317 w 12193149"/>
              <a:gd name="connsiteY57" fmla="*/ 1743296 h 2344739"/>
              <a:gd name="connsiteX58" fmla="*/ 10040388 w 12193149"/>
              <a:gd name="connsiteY58" fmla="*/ 1741632 h 2344739"/>
              <a:gd name="connsiteX59" fmla="*/ 9961167 w 12193149"/>
              <a:gd name="connsiteY59" fmla="*/ 1757147 h 2344739"/>
              <a:gd name="connsiteX60" fmla="*/ 9848940 w 12193149"/>
              <a:gd name="connsiteY60" fmla="*/ 1763915 h 2344739"/>
              <a:gd name="connsiteX61" fmla="*/ 9729457 w 12193149"/>
              <a:gd name="connsiteY61" fmla="*/ 1784122 h 2344739"/>
              <a:gd name="connsiteX62" fmla="*/ 9613704 w 12193149"/>
              <a:gd name="connsiteY62" fmla="*/ 1812371 h 2344739"/>
              <a:gd name="connsiteX63" fmla="*/ 9338590 w 12193149"/>
              <a:gd name="connsiteY63" fmla="*/ 1869293 h 2344739"/>
              <a:gd name="connsiteX64" fmla="*/ 9232518 w 12193149"/>
              <a:gd name="connsiteY64" fmla="*/ 1893149 h 2344739"/>
              <a:gd name="connsiteX65" fmla="*/ 9156690 w 12193149"/>
              <a:gd name="connsiteY65" fmla="*/ 1903228 h 2344739"/>
              <a:gd name="connsiteX66" fmla="*/ 9054601 w 12193149"/>
              <a:gd name="connsiteY66" fmla="*/ 1910755 h 2344739"/>
              <a:gd name="connsiteX67" fmla="*/ 9006634 w 12193149"/>
              <a:gd name="connsiteY67" fmla="*/ 1914040 h 2344739"/>
              <a:gd name="connsiteX68" fmla="*/ 9006349 w 12193149"/>
              <a:gd name="connsiteY68" fmla="*/ 1913800 h 2344739"/>
              <a:gd name="connsiteX69" fmla="*/ 8997380 w 12193149"/>
              <a:gd name="connsiteY69" fmla="*/ 1915011 h 2344739"/>
              <a:gd name="connsiteX70" fmla="*/ 8991542 w 12193149"/>
              <a:gd name="connsiteY70" fmla="*/ 1917072 h 2344739"/>
              <a:gd name="connsiteX71" fmla="*/ 8975485 w 12193149"/>
              <a:gd name="connsiteY71" fmla="*/ 1920298 h 2344739"/>
              <a:gd name="connsiteX72" fmla="*/ 8969159 w 12193149"/>
              <a:gd name="connsiteY72" fmla="*/ 1919598 h 2344739"/>
              <a:gd name="connsiteX73" fmla="*/ 8964196 w 12193149"/>
              <a:gd name="connsiteY73" fmla="*/ 1917373 h 2344739"/>
              <a:gd name="connsiteX74" fmla="*/ 8930136 w 12193149"/>
              <a:gd name="connsiteY74" fmla="*/ 1914185 h 2344739"/>
              <a:gd name="connsiteX75" fmla="*/ 8753592 w 12193149"/>
              <a:gd name="connsiteY75" fmla="*/ 1933417 h 2344739"/>
              <a:gd name="connsiteX76" fmla="*/ 8708995 w 12193149"/>
              <a:gd name="connsiteY76" fmla="*/ 1935518 h 2344739"/>
              <a:gd name="connsiteX77" fmla="*/ 8597219 w 12193149"/>
              <a:gd name="connsiteY77" fmla="*/ 1944090 h 2344739"/>
              <a:gd name="connsiteX78" fmla="*/ 8526378 w 12193149"/>
              <a:gd name="connsiteY78" fmla="*/ 1929248 h 2344739"/>
              <a:gd name="connsiteX79" fmla="*/ 8512131 w 12193149"/>
              <a:gd name="connsiteY79" fmla="*/ 1935163 h 2344739"/>
              <a:gd name="connsiteX80" fmla="*/ 8507315 w 12193149"/>
              <a:gd name="connsiteY80" fmla="*/ 1938164 h 2344739"/>
              <a:gd name="connsiteX81" fmla="*/ 8499116 w 12193149"/>
              <a:gd name="connsiteY81" fmla="*/ 1940902 h 2344739"/>
              <a:gd name="connsiteX82" fmla="*/ 8498742 w 12193149"/>
              <a:gd name="connsiteY82" fmla="*/ 1940723 h 2344739"/>
              <a:gd name="connsiteX83" fmla="*/ 8491397 w 12193149"/>
              <a:gd name="connsiteY83" fmla="*/ 1943773 h 2344739"/>
              <a:gd name="connsiteX84" fmla="*/ 8368330 w 12193149"/>
              <a:gd name="connsiteY84" fmla="*/ 1957815 h 2344739"/>
              <a:gd name="connsiteX85" fmla="*/ 8354947 w 12193149"/>
              <a:gd name="connsiteY85" fmla="*/ 1958009 h 2344739"/>
              <a:gd name="connsiteX86" fmla="*/ 8321252 w 12193149"/>
              <a:gd name="connsiteY86" fmla="*/ 1974587 h 2344739"/>
              <a:gd name="connsiteX87" fmla="*/ 8315581 w 12193149"/>
              <a:gd name="connsiteY87" fmla="*/ 1974913 h 2344739"/>
              <a:gd name="connsiteX88" fmla="*/ 8296322 w 12193149"/>
              <a:gd name="connsiteY88" fmla="*/ 1988808 h 2344739"/>
              <a:gd name="connsiteX89" fmla="*/ 8285424 w 12193149"/>
              <a:gd name="connsiteY89" fmla="*/ 1994631 h 2344739"/>
              <a:gd name="connsiteX90" fmla="*/ 8284298 w 12193149"/>
              <a:gd name="connsiteY90" fmla="*/ 1999074 h 2344739"/>
              <a:gd name="connsiteX91" fmla="*/ 8267224 w 12193149"/>
              <a:gd name="connsiteY91" fmla="*/ 2006249 h 2344739"/>
              <a:gd name="connsiteX92" fmla="*/ 8264525 w 12193149"/>
              <a:gd name="connsiteY92" fmla="*/ 2006019 h 2344739"/>
              <a:gd name="connsiteX93" fmla="*/ 8253181 w 12193149"/>
              <a:gd name="connsiteY93" fmla="*/ 2015862 h 2344739"/>
              <a:gd name="connsiteX94" fmla="*/ 8246982 w 12193149"/>
              <a:gd name="connsiteY94" fmla="*/ 2028854 h 2344739"/>
              <a:gd name="connsiteX95" fmla="*/ 8091420 w 12193149"/>
              <a:gd name="connsiteY95" fmla="*/ 2075015 h 2344739"/>
              <a:gd name="connsiteX96" fmla="*/ 7906555 w 12193149"/>
              <a:gd name="connsiteY96" fmla="*/ 2116988 h 2344739"/>
              <a:gd name="connsiteX97" fmla="*/ 7719893 w 12193149"/>
              <a:gd name="connsiteY97" fmla="*/ 2142703 h 2344739"/>
              <a:gd name="connsiteX98" fmla="*/ 7615495 w 12193149"/>
              <a:gd name="connsiteY98" fmla="*/ 2139232 h 2344739"/>
              <a:gd name="connsiteX99" fmla="*/ 7528691 w 12193149"/>
              <a:gd name="connsiteY99" fmla="*/ 2145060 h 2344739"/>
              <a:gd name="connsiteX100" fmla="*/ 7520719 w 12193149"/>
              <a:gd name="connsiteY100" fmla="*/ 2147613 h 2344739"/>
              <a:gd name="connsiteX101" fmla="*/ 7508559 w 12193149"/>
              <a:gd name="connsiteY101" fmla="*/ 2148948 h 2344739"/>
              <a:gd name="connsiteX102" fmla="*/ 7508188 w 12193149"/>
              <a:gd name="connsiteY102" fmla="*/ 2148621 h 2344739"/>
              <a:gd name="connsiteX103" fmla="*/ 7496943 w 12193149"/>
              <a:gd name="connsiteY103" fmla="*/ 2150573 h 2344739"/>
              <a:gd name="connsiteX104" fmla="*/ 7219707 w 12193149"/>
              <a:gd name="connsiteY104" fmla="*/ 2156680 h 2344739"/>
              <a:gd name="connsiteX105" fmla="*/ 7202249 w 12193149"/>
              <a:gd name="connsiteY105" fmla="*/ 2161230 h 2344739"/>
              <a:gd name="connsiteX106" fmla="*/ 7198152 w 12193149"/>
              <a:gd name="connsiteY106" fmla="*/ 2166588 h 2344739"/>
              <a:gd name="connsiteX107" fmla="*/ 7171956 w 12193149"/>
              <a:gd name="connsiteY107" fmla="*/ 2171236 h 2344739"/>
              <a:gd name="connsiteX108" fmla="*/ 7098136 w 12193149"/>
              <a:gd name="connsiteY108" fmla="*/ 2183464 h 2344739"/>
              <a:gd name="connsiteX109" fmla="*/ 7019644 w 12193149"/>
              <a:gd name="connsiteY109" fmla="*/ 2183090 h 2344739"/>
              <a:gd name="connsiteX110" fmla="*/ 6905294 w 12193149"/>
              <a:gd name="connsiteY110" fmla="*/ 2212596 h 2344739"/>
              <a:gd name="connsiteX111" fmla="*/ 6709370 w 12193149"/>
              <a:gd name="connsiteY111" fmla="*/ 2240551 h 2344739"/>
              <a:gd name="connsiteX112" fmla="*/ 6550602 w 12193149"/>
              <a:gd name="connsiteY112" fmla="*/ 2269327 h 2344739"/>
              <a:gd name="connsiteX113" fmla="*/ 6318708 w 12193149"/>
              <a:gd name="connsiteY113" fmla="*/ 2316127 h 2344739"/>
              <a:gd name="connsiteX114" fmla="*/ 6169822 w 12193149"/>
              <a:gd name="connsiteY114" fmla="*/ 2318214 h 2344739"/>
              <a:gd name="connsiteX115" fmla="*/ 6074996 w 12193149"/>
              <a:gd name="connsiteY115" fmla="*/ 2338676 h 2344739"/>
              <a:gd name="connsiteX116" fmla="*/ 6069677 w 12193149"/>
              <a:gd name="connsiteY116" fmla="*/ 2337139 h 2344739"/>
              <a:gd name="connsiteX117" fmla="*/ 6049786 w 12193149"/>
              <a:gd name="connsiteY117" fmla="*/ 2337822 h 2344739"/>
              <a:gd name="connsiteX118" fmla="*/ 6042433 w 12193149"/>
              <a:gd name="connsiteY118" fmla="*/ 2329473 h 2344739"/>
              <a:gd name="connsiteX119" fmla="*/ 6011238 w 12193149"/>
              <a:gd name="connsiteY119" fmla="*/ 2324380 h 2344739"/>
              <a:gd name="connsiteX120" fmla="*/ 5958523 w 12193149"/>
              <a:gd name="connsiteY120" fmla="*/ 2328024 h 2344739"/>
              <a:gd name="connsiteX121" fmla="*/ 5760067 w 12193149"/>
              <a:gd name="connsiteY121" fmla="*/ 2343716 h 2344739"/>
              <a:gd name="connsiteX122" fmla="*/ 5628108 w 12193149"/>
              <a:gd name="connsiteY122" fmla="*/ 2344739 h 2344739"/>
              <a:gd name="connsiteX123" fmla="*/ 5472054 w 12193149"/>
              <a:gd name="connsiteY123" fmla="*/ 2330719 h 2344739"/>
              <a:gd name="connsiteX124" fmla="*/ 5433909 w 12193149"/>
              <a:gd name="connsiteY124" fmla="*/ 2319466 h 2344739"/>
              <a:gd name="connsiteX125" fmla="*/ 5382817 w 12193149"/>
              <a:gd name="connsiteY125" fmla="*/ 2301764 h 2344739"/>
              <a:gd name="connsiteX126" fmla="*/ 5262912 w 12193149"/>
              <a:gd name="connsiteY126" fmla="*/ 2281347 h 2344739"/>
              <a:gd name="connsiteX127" fmla="*/ 5224109 w 12193149"/>
              <a:gd name="connsiteY127" fmla="*/ 2270223 h 2344739"/>
              <a:gd name="connsiteX128" fmla="*/ 5175808 w 12193149"/>
              <a:gd name="connsiteY128" fmla="*/ 2267233 h 2344739"/>
              <a:gd name="connsiteX129" fmla="*/ 5157702 w 12193149"/>
              <a:gd name="connsiteY129" fmla="*/ 2260010 h 2344739"/>
              <a:gd name="connsiteX130" fmla="*/ 5143747 w 12193149"/>
              <a:gd name="connsiteY130" fmla="*/ 2256610 h 2344739"/>
              <a:gd name="connsiteX131" fmla="*/ 5140744 w 12193149"/>
              <a:gd name="connsiteY131" fmla="*/ 2254509 h 2344739"/>
              <a:gd name="connsiteX132" fmla="*/ 5122807 w 12193149"/>
              <a:gd name="connsiteY132" fmla="*/ 2243656 h 2344739"/>
              <a:gd name="connsiteX133" fmla="*/ 5066938 w 12193149"/>
              <a:gd name="connsiteY133" fmla="*/ 2250227 h 2344739"/>
              <a:gd name="connsiteX134" fmla="*/ 5012662 w 12193149"/>
              <a:gd name="connsiteY134" fmla="*/ 2233846 h 2344739"/>
              <a:gd name="connsiteX135" fmla="*/ 4841589 w 12193149"/>
              <a:gd name="connsiteY135" fmla="*/ 2209829 h 2344739"/>
              <a:gd name="connsiteX136" fmla="*/ 4763595 w 12193149"/>
              <a:gd name="connsiteY136" fmla="*/ 2182061 h 2344739"/>
              <a:gd name="connsiteX137" fmla="*/ 4724334 w 12193149"/>
              <a:gd name="connsiteY137" fmla="*/ 2173047 h 2344739"/>
              <a:gd name="connsiteX138" fmla="*/ 4722324 w 12193149"/>
              <a:gd name="connsiteY138" fmla="*/ 2172298 h 2344739"/>
              <a:gd name="connsiteX139" fmla="*/ 4723259 w 12193149"/>
              <a:gd name="connsiteY139" fmla="*/ 2172087 h 2344739"/>
              <a:gd name="connsiteX140" fmla="*/ 4718350 w 12193149"/>
              <a:gd name="connsiteY140" fmla="*/ 2170817 h 2344739"/>
              <a:gd name="connsiteX141" fmla="*/ 4722324 w 12193149"/>
              <a:gd name="connsiteY141" fmla="*/ 2172298 h 2344739"/>
              <a:gd name="connsiteX142" fmla="*/ 4716674 w 12193149"/>
              <a:gd name="connsiteY142" fmla="*/ 2173573 h 2344739"/>
              <a:gd name="connsiteX143" fmla="*/ 4516962 w 12193149"/>
              <a:gd name="connsiteY143" fmla="*/ 2163671 h 2344739"/>
              <a:gd name="connsiteX144" fmla="*/ 4429691 w 12193149"/>
              <a:gd name="connsiteY144" fmla="*/ 2153020 h 2344739"/>
              <a:gd name="connsiteX145" fmla="*/ 4364023 w 12193149"/>
              <a:gd name="connsiteY145" fmla="*/ 2151674 h 2344739"/>
              <a:gd name="connsiteX146" fmla="*/ 4318114 w 12193149"/>
              <a:gd name="connsiteY146" fmla="*/ 2158289 h 2344739"/>
              <a:gd name="connsiteX147" fmla="*/ 4316258 w 12193149"/>
              <a:gd name="connsiteY147" fmla="*/ 2156948 h 2344739"/>
              <a:gd name="connsiteX148" fmla="*/ 4296292 w 12193149"/>
              <a:gd name="connsiteY148" fmla="*/ 2155069 h 2344739"/>
              <a:gd name="connsiteX149" fmla="*/ 4291212 w 12193149"/>
              <a:gd name="connsiteY149" fmla="*/ 2157986 h 2344739"/>
              <a:gd name="connsiteX150" fmla="*/ 4277290 w 12193149"/>
              <a:gd name="connsiteY150" fmla="*/ 2157740 h 2344739"/>
              <a:gd name="connsiteX151" fmla="*/ 4249265 w 12193149"/>
              <a:gd name="connsiteY151" fmla="*/ 2160064 h 2344739"/>
              <a:gd name="connsiteX152" fmla="*/ 4203199 w 12193149"/>
              <a:gd name="connsiteY152" fmla="*/ 2157269 h 2344739"/>
              <a:gd name="connsiteX153" fmla="*/ 4202893 w 12193149"/>
              <a:gd name="connsiteY153" fmla="*/ 2156010 h 2344739"/>
              <a:gd name="connsiteX154" fmla="*/ 4192396 w 12193149"/>
              <a:gd name="connsiteY154" fmla="*/ 2150376 h 2344739"/>
              <a:gd name="connsiteX155" fmla="*/ 4143893 w 12193149"/>
              <a:gd name="connsiteY155" fmla="*/ 2134511 h 2344739"/>
              <a:gd name="connsiteX156" fmla="*/ 4084245 w 12193149"/>
              <a:gd name="connsiteY156" fmla="*/ 2107978 h 2344739"/>
              <a:gd name="connsiteX157" fmla="*/ 4075694 w 12193149"/>
              <a:gd name="connsiteY157" fmla="*/ 2107143 h 2344739"/>
              <a:gd name="connsiteX158" fmla="*/ 4075575 w 12193149"/>
              <a:gd name="connsiteY158" fmla="*/ 2106844 h 2344739"/>
              <a:gd name="connsiteX159" fmla="*/ 4066658 w 12193149"/>
              <a:gd name="connsiteY159" fmla="*/ 2105400 h 2344739"/>
              <a:gd name="connsiteX160" fmla="*/ 4060102 w 12193149"/>
              <a:gd name="connsiteY160" fmla="*/ 2105618 h 2344739"/>
              <a:gd name="connsiteX161" fmla="*/ 4043512 w 12193149"/>
              <a:gd name="connsiteY161" fmla="*/ 2103997 h 2344739"/>
              <a:gd name="connsiteX162" fmla="*/ 4038145 w 12193149"/>
              <a:gd name="connsiteY162" fmla="*/ 2101563 h 2344739"/>
              <a:gd name="connsiteX163" fmla="*/ 4036511 w 12193149"/>
              <a:gd name="connsiteY163" fmla="*/ 2097896 h 2344739"/>
              <a:gd name="connsiteX164" fmla="*/ 4034926 w 12193149"/>
              <a:gd name="connsiteY164" fmla="*/ 2098131 h 2344739"/>
              <a:gd name="connsiteX165" fmla="*/ 4005686 w 12193149"/>
              <a:gd name="connsiteY165" fmla="*/ 2085563 h 2344739"/>
              <a:gd name="connsiteX166" fmla="*/ 3937994 w 12193149"/>
              <a:gd name="connsiteY166" fmla="*/ 2068106 h 2344739"/>
              <a:gd name="connsiteX167" fmla="*/ 3898423 w 12193149"/>
              <a:gd name="connsiteY167" fmla="*/ 2062451 h 2344739"/>
              <a:gd name="connsiteX168" fmla="*/ 3790908 w 12193149"/>
              <a:gd name="connsiteY168" fmla="*/ 2042213 h 2344739"/>
              <a:gd name="connsiteX169" fmla="*/ 3683661 w 12193149"/>
              <a:gd name="connsiteY169" fmla="*/ 2018290 h 2344739"/>
              <a:gd name="connsiteX170" fmla="*/ 3611183 w 12193149"/>
              <a:gd name="connsiteY170" fmla="*/ 1986019 h 2344739"/>
              <a:gd name="connsiteX171" fmla="*/ 3605003 w 12193149"/>
              <a:gd name="connsiteY171" fmla="*/ 1987381 h 2344739"/>
              <a:gd name="connsiteX172" fmla="*/ 3595884 w 12193149"/>
              <a:gd name="connsiteY172" fmla="*/ 1987545 h 2344739"/>
              <a:gd name="connsiteX173" fmla="*/ 3595649 w 12193149"/>
              <a:gd name="connsiteY173" fmla="*/ 1987276 h 2344739"/>
              <a:gd name="connsiteX174" fmla="*/ 3587126 w 12193149"/>
              <a:gd name="connsiteY174" fmla="*/ 1987966 h 2344739"/>
              <a:gd name="connsiteX175" fmla="*/ 3537283 w 12193149"/>
              <a:gd name="connsiteY175" fmla="*/ 1978267 h 2344739"/>
              <a:gd name="connsiteX176" fmla="*/ 3474371 w 12193149"/>
              <a:gd name="connsiteY176" fmla="*/ 1974606 h 2344739"/>
              <a:gd name="connsiteX177" fmla="*/ 3401876 w 12193149"/>
              <a:gd name="connsiteY177" fmla="*/ 1962558 h 2344739"/>
              <a:gd name="connsiteX178" fmla="*/ 3365036 w 12193149"/>
              <a:gd name="connsiteY178" fmla="*/ 1979510 h 2344739"/>
              <a:gd name="connsiteX179" fmla="*/ 3345174 w 12193149"/>
              <a:gd name="connsiteY179" fmla="*/ 1981192 h 2344739"/>
              <a:gd name="connsiteX180" fmla="*/ 3342846 w 12193149"/>
              <a:gd name="connsiteY180" fmla="*/ 1980217 h 2344739"/>
              <a:gd name="connsiteX181" fmla="*/ 3263504 w 12193149"/>
              <a:gd name="connsiteY181" fmla="*/ 1986094 h 2344739"/>
              <a:gd name="connsiteX182" fmla="*/ 3143704 w 12193149"/>
              <a:gd name="connsiteY182" fmla="*/ 1993869 h 2344739"/>
              <a:gd name="connsiteX183" fmla="*/ 3031439 w 12193149"/>
              <a:gd name="connsiteY183" fmla="*/ 1996512 h 2344739"/>
              <a:gd name="connsiteX184" fmla="*/ 2782717 w 12193149"/>
              <a:gd name="connsiteY184" fmla="*/ 2018333 h 2344739"/>
              <a:gd name="connsiteX185" fmla="*/ 2647675 w 12193149"/>
              <a:gd name="connsiteY185" fmla="*/ 2028869 h 2344739"/>
              <a:gd name="connsiteX186" fmla="*/ 2569176 w 12193149"/>
              <a:gd name="connsiteY186" fmla="*/ 2002628 h 2344739"/>
              <a:gd name="connsiteX187" fmla="*/ 2444403 w 12193149"/>
              <a:gd name="connsiteY187" fmla="*/ 2016529 h 2344739"/>
              <a:gd name="connsiteX188" fmla="*/ 2316260 w 12193149"/>
              <a:gd name="connsiteY188" fmla="*/ 2024996 h 2344739"/>
              <a:gd name="connsiteX189" fmla="*/ 2209726 w 12193149"/>
              <a:gd name="connsiteY189" fmla="*/ 2019763 h 2344739"/>
              <a:gd name="connsiteX190" fmla="*/ 2095813 w 12193149"/>
              <a:gd name="connsiteY190" fmla="*/ 2003052 h 2344739"/>
              <a:gd name="connsiteX191" fmla="*/ 1998504 w 12193149"/>
              <a:gd name="connsiteY191" fmla="*/ 1995032 h 2344739"/>
              <a:gd name="connsiteX192" fmla="*/ 1929320 w 12193149"/>
              <a:gd name="connsiteY192" fmla="*/ 2016977 h 2344739"/>
              <a:gd name="connsiteX193" fmla="*/ 1922798 w 12193149"/>
              <a:gd name="connsiteY193" fmla="*/ 2012146 h 2344739"/>
              <a:gd name="connsiteX194" fmla="*/ 1874228 w 12193149"/>
              <a:gd name="connsiteY194" fmla="*/ 2013741 h 2344739"/>
              <a:gd name="connsiteX195" fmla="*/ 1787803 w 12193149"/>
              <a:gd name="connsiteY195" fmla="*/ 2041363 h 2344739"/>
              <a:gd name="connsiteX196" fmla="*/ 1739352 w 12193149"/>
              <a:gd name="connsiteY196" fmla="*/ 2036312 h 2344739"/>
              <a:gd name="connsiteX197" fmla="*/ 1676219 w 12193149"/>
              <a:gd name="connsiteY197" fmla="*/ 2019963 h 2344739"/>
              <a:gd name="connsiteX198" fmla="*/ 1609817 w 12193149"/>
              <a:gd name="connsiteY198" fmla="*/ 2013066 h 2344739"/>
              <a:gd name="connsiteX199" fmla="*/ 1497258 w 12193149"/>
              <a:gd name="connsiteY199" fmla="*/ 1987476 h 2344739"/>
              <a:gd name="connsiteX200" fmla="*/ 1151127 w 12193149"/>
              <a:gd name="connsiteY200" fmla="*/ 1938041 h 2344739"/>
              <a:gd name="connsiteX201" fmla="*/ 859417 w 12193149"/>
              <a:gd name="connsiteY201" fmla="*/ 1928608 h 2344739"/>
              <a:gd name="connsiteX202" fmla="*/ 838688 w 12193149"/>
              <a:gd name="connsiteY202" fmla="*/ 1929821 h 2344739"/>
              <a:gd name="connsiteX203" fmla="*/ 817957 w 12193149"/>
              <a:gd name="connsiteY203" fmla="*/ 1927857 h 2344739"/>
              <a:gd name="connsiteX204" fmla="*/ 812654 w 12193149"/>
              <a:gd name="connsiteY204" fmla="*/ 1930751 h 2344739"/>
              <a:gd name="connsiteX205" fmla="*/ 721195 w 12193149"/>
              <a:gd name="connsiteY205" fmla="*/ 1929661 h 2344739"/>
              <a:gd name="connsiteX206" fmla="*/ 720890 w 12193149"/>
              <a:gd name="connsiteY206" fmla="*/ 1928399 h 2344739"/>
              <a:gd name="connsiteX207" fmla="*/ 710023 w 12193149"/>
              <a:gd name="connsiteY207" fmla="*/ 1922722 h 2344739"/>
              <a:gd name="connsiteX208" fmla="*/ 597940 w 12193149"/>
              <a:gd name="connsiteY208" fmla="*/ 1879864 h 2344739"/>
              <a:gd name="connsiteX209" fmla="*/ 579683 w 12193149"/>
              <a:gd name="connsiteY209" fmla="*/ 1877212 h 2344739"/>
              <a:gd name="connsiteX210" fmla="*/ 572865 w 12193149"/>
              <a:gd name="connsiteY210" fmla="*/ 1877401 h 2344739"/>
              <a:gd name="connsiteX211" fmla="*/ 446247 w 12193149"/>
              <a:gd name="connsiteY211" fmla="*/ 1839371 h 2344739"/>
              <a:gd name="connsiteX212" fmla="*/ 405163 w 12193149"/>
              <a:gd name="connsiteY212" fmla="*/ 1833548 h 2344739"/>
              <a:gd name="connsiteX213" fmla="*/ 293583 w 12193149"/>
              <a:gd name="connsiteY213" fmla="*/ 1812852 h 2344739"/>
              <a:gd name="connsiteX214" fmla="*/ 119529 w 12193149"/>
              <a:gd name="connsiteY214" fmla="*/ 1761047 h 2344739"/>
              <a:gd name="connsiteX215" fmla="*/ 16674 w 12193149"/>
              <a:gd name="connsiteY215" fmla="*/ 1758191 h 2344739"/>
              <a:gd name="connsiteX216" fmla="*/ 1150 w 12193149"/>
              <a:gd name="connsiteY216" fmla="*/ 1752722 h 2344739"/>
              <a:gd name="connsiteX217" fmla="*/ 1148 w 12193149"/>
              <a:gd name="connsiteY217" fmla="*/ 222213 h 2344739"/>
              <a:gd name="connsiteX218" fmla="*/ 1148 w 12193149"/>
              <a:gd name="connsiteY218"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9 w 12193149"/>
              <a:gd name="connsiteY3" fmla="*/ 579739 h 2344739"/>
              <a:gd name="connsiteX4" fmla="*/ 12185986 w 12193149"/>
              <a:gd name="connsiteY4" fmla="*/ 584189 h 2344739"/>
              <a:gd name="connsiteX5" fmla="*/ 12156363 w 12193149"/>
              <a:gd name="connsiteY5" fmla="*/ 597366 h 2344739"/>
              <a:gd name="connsiteX6" fmla="*/ 12139215 w 12193149"/>
              <a:gd name="connsiteY6" fmla="*/ 623179 h 2344739"/>
              <a:gd name="connsiteX7" fmla="*/ 12126327 w 12193149"/>
              <a:gd name="connsiteY7" fmla="*/ 624690 h 2344739"/>
              <a:gd name="connsiteX8" fmla="*/ 12124007 w 12193149"/>
              <a:gd name="connsiteY8" fmla="*/ 624794 h 2344739"/>
              <a:gd name="connsiteX9" fmla="*/ 12116854 w 12193149"/>
              <a:gd name="connsiteY9" fmla="*/ 628608 h 2344739"/>
              <a:gd name="connsiteX10" fmla="*/ 12099497 w 12193149"/>
              <a:gd name="connsiteY10" fmla="*/ 628139 h 2344739"/>
              <a:gd name="connsiteX11" fmla="*/ 12087073 w 12193149"/>
              <a:gd name="connsiteY11" fmla="*/ 636341 h 2344739"/>
              <a:gd name="connsiteX12" fmla="*/ 12031073 w 12193149"/>
              <a:gd name="connsiteY12" fmla="*/ 680009 h 2344739"/>
              <a:gd name="connsiteX13" fmla="*/ 11995833 w 12193149"/>
              <a:gd name="connsiteY13" fmla="*/ 703458 h 2344739"/>
              <a:gd name="connsiteX14" fmla="*/ 11979717 w 12193149"/>
              <a:gd name="connsiteY14" fmla="*/ 708161 h 2344739"/>
              <a:gd name="connsiteX15" fmla="*/ 11959046 w 12193149"/>
              <a:gd name="connsiteY15" fmla="*/ 717558 h 2344739"/>
              <a:gd name="connsiteX16" fmla="*/ 11920454 w 12193149"/>
              <a:gd name="connsiteY16" fmla="*/ 730883 h 2344739"/>
              <a:gd name="connsiteX17" fmla="*/ 11903656 w 12193149"/>
              <a:gd name="connsiteY17" fmla="*/ 742426 h 2344739"/>
              <a:gd name="connsiteX18" fmla="*/ 11895048 w 12193149"/>
              <a:gd name="connsiteY18" fmla="*/ 744791 h 2344739"/>
              <a:gd name="connsiteX19" fmla="*/ 11891968 w 12193149"/>
              <a:gd name="connsiteY19" fmla="*/ 755729 h 2344739"/>
              <a:gd name="connsiteX20" fmla="*/ 11870776 w 12193149"/>
              <a:gd name="connsiteY20" fmla="*/ 777816 h 2344739"/>
              <a:gd name="connsiteX21" fmla="*/ 11813376 w 12193149"/>
              <a:gd name="connsiteY21" fmla="*/ 797659 h 2344739"/>
              <a:gd name="connsiteX22" fmla="*/ 11590693 w 12193149"/>
              <a:gd name="connsiteY22" fmla="*/ 963777 h 2344739"/>
              <a:gd name="connsiteX23" fmla="*/ 11506817 w 12193149"/>
              <a:gd name="connsiteY23" fmla="*/ 1033623 h 2344739"/>
              <a:gd name="connsiteX24" fmla="*/ 11280332 w 12193149"/>
              <a:gd name="connsiteY24" fmla="*/ 1223571 h 2344739"/>
              <a:gd name="connsiteX25" fmla="*/ 11228309 w 12193149"/>
              <a:gd name="connsiteY25" fmla="*/ 1276236 h 2344739"/>
              <a:gd name="connsiteX26" fmla="*/ 11218087 w 12193149"/>
              <a:gd name="connsiteY26" fmla="*/ 1275961 h 2344739"/>
              <a:gd name="connsiteX27" fmla="*/ 11217184 w 12193149"/>
              <a:gd name="connsiteY27" fmla="*/ 1275018 h 2344739"/>
              <a:gd name="connsiteX28" fmla="*/ 11188885 w 12193149"/>
              <a:gd name="connsiteY28" fmla="*/ 1292383 h 2344739"/>
              <a:gd name="connsiteX29" fmla="*/ 11184501 w 12193149"/>
              <a:gd name="connsiteY29" fmla="*/ 1292525 h 2344739"/>
              <a:gd name="connsiteX30" fmla="*/ 11166854 w 12193149"/>
              <a:gd name="connsiteY30" fmla="*/ 1306612 h 2344739"/>
              <a:gd name="connsiteX31" fmla="*/ 11157311 w 12193149"/>
              <a:gd name="connsiteY31" fmla="*/ 1312414 h 2344739"/>
              <a:gd name="connsiteX32" fmla="*/ 11155496 w 12193149"/>
              <a:gd name="connsiteY32" fmla="*/ 1317097 h 2344739"/>
              <a:gd name="connsiteX33" fmla="*/ 11140961 w 12193149"/>
              <a:gd name="connsiteY33" fmla="*/ 1324115 h 2344739"/>
              <a:gd name="connsiteX34" fmla="*/ 11138961 w 12193149"/>
              <a:gd name="connsiteY34" fmla="*/ 1323772 h 2344739"/>
              <a:gd name="connsiteX35" fmla="*/ 11128208 w 12193149"/>
              <a:gd name="connsiteY35" fmla="*/ 1333832 h 2344739"/>
              <a:gd name="connsiteX36" fmla="*/ 11120691 w 12193149"/>
              <a:gd name="connsiteY36" fmla="*/ 1347424 h 2344739"/>
              <a:gd name="connsiteX37" fmla="*/ 10894683 w 12193149"/>
              <a:gd name="connsiteY37" fmla="*/ 1473399 h 2344739"/>
              <a:gd name="connsiteX38" fmla="*/ 10773300 w 12193149"/>
              <a:gd name="connsiteY38" fmla="*/ 1523191 h 2344739"/>
              <a:gd name="connsiteX39" fmla="*/ 10627668 w 12193149"/>
              <a:gd name="connsiteY39" fmla="*/ 1559229 h 2344739"/>
              <a:gd name="connsiteX40" fmla="*/ 10581895 w 12193149"/>
              <a:gd name="connsiteY40" fmla="*/ 1568689 h 2344739"/>
              <a:gd name="connsiteX41" fmla="*/ 10547790 w 12193149"/>
              <a:gd name="connsiteY41" fmla="*/ 1598423 h 2344739"/>
              <a:gd name="connsiteX42" fmla="*/ 10529643 w 12193149"/>
              <a:gd name="connsiteY42" fmla="*/ 1596907 h 2344739"/>
              <a:gd name="connsiteX43" fmla="*/ 10526446 w 12193149"/>
              <a:gd name="connsiteY43" fmla="*/ 1596411 h 2344739"/>
              <a:gd name="connsiteX44" fmla="*/ 10515129 w 12193149"/>
              <a:gd name="connsiteY44" fmla="*/ 1599537 h 2344739"/>
              <a:gd name="connsiteX45" fmla="*/ 10491735 w 12193149"/>
              <a:gd name="connsiteY45" fmla="*/ 1594156 h 2344739"/>
              <a:gd name="connsiteX46" fmla="*/ 10471418 w 12193149"/>
              <a:gd name="connsiteY46" fmla="*/ 1601693 h 2344739"/>
              <a:gd name="connsiteX47" fmla="*/ 10377042 w 12193149"/>
              <a:gd name="connsiteY47" fmla="*/ 1644598 h 2344739"/>
              <a:gd name="connsiteX48" fmla="*/ 10319338 w 12193149"/>
              <a:gd name="connsiteY48" fmla="*/ 1666221 h 2344739"/>
              <a:gd name="connsiteX49" fmla="*/ 10295467 w 12193149"/>
              <a:gd name="connsiteY49" fmla="*/ 1668079 h 2344739"/>
              <a:gd name="connsiteX50" fmla="*/ 10263443 w 12193149"/>
              <a:gd name="connsiteY50" fmla="*/ 1674948 h 2344739"/>
              <a:gd name="connsiteX51" fmla="*/ 10205418 w 12193149"/>
              <a:gd name="connsiteY51" fmla="*/ 1682149 h 2344739"/>
              <a:gd name="connsiteX52" fmla="*/ 10177759 w 12193149"/>
              <a:gd name="connsiteY52" fmla="*/ 1692943 h 2344739"/>
              <a:gd name="connsiteX53" fmla="*/ 10165070 w 12193149"/>
              <a:gd name="connsiteY53" fmla="*/ 1693739 h 2344739"/>
              <a:gd name="connsiteX54" fmla="*/ 10156308 w 12193149"/>
              <a:gd name="connsiteY54" fmla="*/ 1707487 h 2344739"/>
              <a:gd name="connsiteX55" fmla="*/ 10118267 w 12193149"/>
              <a:gd name="connsiteY55" fmla="*/ 1731142 h 2344739"/>
              <a:gd name="connsiteX56" fmla="*/ 10083317 w 12193149"/>
              <a:gd name="connsiteY56" fmla="*/ 1743296 h 2344739"/>
              <a:gd name="connsiteX57" fmla="*/ 10040388 w 12193149"/>
              <a:gd name="connsiteY57" fmla="*/ 1741632 h 2344739"/>
              <a:gd name="connsiteX58" fmla="*/ 9961167 w 12193149"/>
              <a:gd name="connsiteY58" fmla="*/ 1757147 h 2344739"/>
              <a:gd name="connsiteX59" fmla="*/ 9848940 w 12193149"/>
              <a:gd name="connsiteY59" fmla="*/ 1763915 h 2344739"/>
              <a:gd name="connsiteX60" fmla="*/ 9729457 w 12193149"/>
              <a:gd name="connsiteY60" fmla="*/ 1784122 h 2344739"/>
              <a:gd name="connsiteX61" fmla="*/ 9613704 w 12193149"/>
              <a:gd name="connsiteY61" fmla="*/ 1812371 h 2344739"/>
              <a:gd name="connsiteX62" fmla="*/ 9338590 w 12193149"/>
              <a:gd name="connsiteY62" fmla="*/ 1869293 h 2344739"/>
              <a:gd name="connsiteX63" fmla="*/ 9232518 w 12193149"/>
              <a:gd name="connsiteY63" fmla="*/ 1893149 h 2344739"/>
              <a:gd name="connsiteX64" fmla="*/ 9156690 w 12193149"/>
              <a:gd name="connsiteY64" fmla="*/ 1903228 h 2344739"/>
              <a:gd name="connsiteX65" fmla="*/ 9054601 w 12193149"/>
              <a:gd name="connsiteY65" fmla="*/ 1910755 h 2344739"/>
              <a:gd name="connsiteX66" fmla="*/ 9006634 w 12193149"/>
              <a:gd name="connsiteY66" fmla="*/ 1914040 h 2344739"/>
              <a:gd name="connsiteX67" fmla="*/ 9006349 w 12193149"/>
              <a:gd name="connsiteY67" fmla="*/ 1913800 h 2344739"/>
              <a:gd name="connsiteX68" fmla="*/ 8997380 w 12193149"/>
              <a:gd name="connsiteY68" fmla="*/ 1915011 h 2344739"/>
              <a:gd name="connsiteX69" fmla="*/ 8991542 w 12193149"/>
              <a:gd name="connsiteY69" fmla="*/ 1917072 h 2344739"/>
              <a:gd name="connsiteX70" fmla="*/ 8975485 w 12193149"/>
              <a:gd name="connsiteY70" fmla="*/ 1920298 h 2344739"/>
              <a:gd name="connsiteX71" fmla="*/ 8969159 w 12193149"/>
              <a:gd name="connsiteY71" fmla="*/ 1919598 h 2344739"/>
              <a:gd name="connsiteX72" fmla="*/ 8964196 w 12193149"/>
              <a:gd name="connsiteY72" fmla="*/ 1917373 h 2344739"/>
              <a:gd name="connsiteX73" fmla="*/ 8930136 w 12193149"/>
              <a:gd name="connsiteY73" fmla="*/ 1914185 h 2344739"/>
              <a:gd name="connsiteX74" fmla="*/ 8753592 w 12193149"/>
              <a:gd name="connsiteY74" fmla="*/ 1933417 h 2344739"/>
              <a:gd name="connsiteX75" fmla="*/ 8708995 w 12193149"/>
              <a:gd name="connsiteY75" fmla="*/ 1935518 h 2344739"/>
              <a:gd name="connsiteX76" fmla="*/ 8597219 w 12193149"/>
              <a:gd name="connsiteY76" fmla="*/ 1944090 h 2344739"/>
              <a:gd name="connsiteX77" fmla="*/ 8526378 w 12193149"/>
              <a:gd name="connsiteY77" fmla="*/ 1929248 h 2344739"/>
              <a:gd name="connsiteX78" fmla="*/ 8512131 w 12193149"/>
              <a:gd name="connsiteY78" fmla="*/ 1935163 h 2344739"/>
              <a:gd name="connsiteX79" fmla="*/ 8507315 w 12193149"/>
              <a:gd name="connsiteY79" fmla="*/ 1938164 h 2344739"/>
              <a:gd name="connsiteX80" fmla="*/ 8499116 w 12193149"/>
              <a:gd name="connsiteY80" fmla="*/ 1940902 h 2344739"/>
              <a:gd name="connsiteX81" fmla="*/ 8498742 w 12193149"/>
              <a:gd name="connsiteY81" fmla="*/ 1940723 h 2344739"/>
              <a:gd name="connsiteX82" fmla="*/ 8491397 w 12193149"/>
              <a:gd name="connsiteY82" fmla="*/ 1943773 h 2344739"/>
              <a:gd name="connsiteX83" fmla="*/ 8368330 w 12193149"/>
              <a:gd name="connsiteY83" fmla="*/ 1957815 h 2344739"/>
              <a:gd name="connsiteX84" fmla="*/ 8354947 w 12193149"/>
              <a:gd name="connsiteY84" fmla="*/ 1958009 h 2344739"/>
              <a:gd name="connsiteX85" fmla="*/ 8321252 w 12193149"/>
              <a:gd name="connsiteY85" fmla="*/ 1974587 h 2344739"/>
              <a:gd name="connsiteX86" fmla="*/ 8315581 w 12193149"/>
              <a:gd name="connsiteY86" fmla="*/ 1974913 h 2344739"/>
              <a:gd name="connsiteX87" fmla="*/ 8296322 w 12193149"/>
              <a:gd name="connsiteY87" fmla="*/ 1988808 h 2344739"/>
              <a:gd name="connsiteX88" fmla="*/ 8285424 w 12193149"/>
              <a:gd name="connsiteY88" fmla="*/ 1994631 h 2344739"/>
              <a:gd name="connsiteX89" fmla="*/ 8284298 w 12193149"/>
              <a:gd name="connsiteY89" fmla="*/ 1999074 h 2344739"/>
              <a:gd name="connsiteX90" fmla="*/ 8267224 w 12193149"/>
              <a:gd name="connsiteY90" fmla="*/ 2006249 h 2344739"/>
              <a:gd name="connsiteX91" fmla="*/ 8264525 w 12193149"/>
              <a:gd name="connsiteY91" fmla="*/ 2006019 h 2344739"/>
              <a:gd name="connsiteX92" fmla="*/ 8253181 w 12193149"/>
              <a:gd name="connsiteY92" fmla="*/ 2015862 h 2344739"/>
              <a:gd name="connsiteX93" fmla="*/ 8246982 w 12193149"/>
              <a:gd name="connsiteY93" fmla="*/ 2028854 h 2344739"/>
              <a:gd name="connsiteX94" fmla="*/ 8091420 w 12193149"/>
              <a:gd name="connsiteY94" fmla="*/ 2075015 h 2344739"/>
              <a:gd name="connsiteX95" fmla="*/ 7906555 w 12193149"/>
              <a:gd name="connsiteY95" fmla="*/ 2116988 h 2344739"/>
              <a:gd name="connsiteX96" fmla="*/ 7719893 w 12193149"/>
              <a:gd name="connsiteY96" fmla="*/ 2142703 h 2344739"/>
              <a:gd name="connsiteX97" fmla="*/ 7615495 w 12193149"/>
              <a:gd name="connsiteY97" fmla="*/ 2139232 h 2344739"/>
              <a:gd name="connsiteX98" fmla="*/ 7528691 w 12193149"/>
              <a:gd name="connsiteY98" fmla="*/ 2145060 h 2344739"/>
              <a:gd name="connsiteX99" fmla="*/ 7520719 w 12193149"/>
              <a:gd name="connsiteY99" fmla="*/ 2147613 h 2344739"/>
              <a:gd name="connsiteX100" fmla="*/ 7508559 w 12193149"/>
              <a:gd name="connsiteY100" fmla="*/ 2148948 h 2344739"/>
              <a:gd name="connsiteX101" fmla="*/ 7508188 w 12193149"/>
              <a:gd name="connsiteY101" fmla="*/ 2148621 h 2344739"/>
              <a:gd name="connsiteX102" fmla="*/ 7496943 w 12193149"/>
              <a:gd name="connsiteY102" fmla="*/ 2150573 h 2344739"/>
              <a:gd name="connsiteX103" fmla="*/ 7219707 w 12193149"/>
              <a:gd name="connsiteY103" fmla="*/ 2156680 h 2344739"/>
              <a:gd name="connsiteX104" fmla="*/ 7202249 w 12193149"/>
              <a:gd name="connsiteY104" fmla="*/ 2161230 h 2344739"/>
              <a:gd name="connsiteX105" fmla="*/ 7198152 w 12193149"/>
              <a:gd name="connsiteY105" fmla="*/ 2166588 h 2344739"/>
              <a:gd name="connsiteX106" fmla="*/ 7171956 w 12193149"/>
              <a:gd name="connsiteY106" fmla="*/ 2171236 h 2344739"/>
              <a:gd name="connsiteX107" fmla="*/ 7098136 w 12193149"/>
              <a:gd name="connsiteY107" fmla="*/ 2183464 h 2344739"/>
              <a:gd name="connsiteX108" fmla="*/ 7019644 w 12193149"/>
              <a:gd name="connsiteY108" fmla="*/ 2183090 h 2344739"/>
              <a:gd name="connsiteX109" fmla="*/ 6905294 w 12193149"/>
              <a:gd name="connsiteY109" fmla="*/ 2212596 h 2344739"/>
              <a:gd name="connsiteX110" fmla="*/ 6709370 w 12193149"/>
              <a:gd name="connsiteY110" fmla="*/ 2240551 h 2344739"/>
              <a:gd name="connsiteX111" fmla="*/ 6550602 w 12193149"/>
              <a:gd name="connsiteY111" fmla="*/ 2269327 h 2344739"/>
              <a:gd name="connsiteX112" fmla="*/ 6318708 w 12193149"/>
              <a:gd name="connsiteY112" fmla="*/ 2316127 h 2344739"/>
              <a:gd name="connsiteX113" fmla="*/ 6169822 w 12193149"/>
              <a:gd name="connsiteY113" fmla="*/ 2318214 h 2344739"/>
              <a:gd name="connsiteX114" fmla="*/ 6074996 w 12193149"/>
              <a:gd name="connsiteY114" fmla="*/ 2338676 h 2344739"/>
              <a:gd name="connsiteX115" fmla="*/ 6069677 w 12193149"/>
              <a:gd name="connsiteY115" fmla="*/ 2337139 h 2344739"/>
              <a:gd name="connsiteX116" fmla="*/ 6049786 w 12193149"/>
              <a:gd name="connsiteY116" fmla="*/ 2337822 h 2344739"/>
              <a:gd name="connsiteX117" fmla="*/ 6042433 w 12193149"/>
              <a:gd name="connsiteY117" fmla="*/ 2329473 h 2344739"/>
              <a:gd name="connsiteX118" fmla="*/ 6011238 w 12193149"/>
              <a:gd name="connsiteY118" fmla="*/ 2324380 h 2344739"/>
              <a:gd name="connsiteX119" fmla="*/ 5958523 w 12193149"/>
              <a:gd name="connsiteY119" fmla="*/ 2328024 h 2344739"/>
              <a:gd name="connsiteX120" fmla="*/ 5760067 w 12193149"/>
              <a:gd name="connsiteY120" fmla="*/ 2343716 h 2344739"/>
              <a:gd name="connsiteX121" fmla="*/ 5628108 w 12193149"/>
              <a:gd name="connsiteY121" fmla="*/ 2344739 h 2344739"/>
              <a:gd name="connsiteX122" fmla="*/ 5472054 w 12193149"/>
              <a:gd name="connsiteY122" fmla="*/ 2330719 h 2344739"/>
              <a:gd name="connsiteX123" fmla="*/ 5433909 w 12193149"/>
              <a:gd name="connsiteY123" fmla="*/ 2319466 h 2344739"/>
              <a:gd name="connsiteX124" fmla="*/ 5382817 w 12193149"/>
              <a:gd name="connsiteY124" fmla="*/ 2301764 h 2344739"/>
              <a:gd name="connsiteX125" fmla="*/ 5262912 w 12193149"/>
              <a:gd name="connsiteY125" fmla="*/ 2281347 h 2344739"/>
              <a:gd name="connsiteX126" fmla="*/ 5224109 w 12193149"/>
              <a:gd name="connsiteY126" fmla="*/ 2270223 h 2344739"/>
              <a:gd name="connsiteX127" fmla="*/ 5175808 w 12193149"/>
              <a:gd name="connsiteY127" fmla="*/ 2267233 h 2344739"/>
              <a:gd name="connsiteX128" fmla="*/ 5157702 w 12193149"/>
              <a:gd name="connsiteY128" fmla="*/ 2260010 h 2344739"/>
              <a:gd name="connsiteX129" fmla="*/ 5143747 w 12193149"/>
              <a:gd name="connsiteY129" fmla="*/ 2256610 h 2344739"/>
              <a:gd name="connsiteX130" fmla="*/ 5140744 w 12193149"/>
              <a:gd name="connsiteY130" fmla="*/ 2254509 h 2344739"/>
              <a:gd name="connsiteX131" fmla="*/ 5122807 w 12193149"/>
              <a:gd name="connsiteY131" fmla="*/ 2243656 h 2344739"/>
              <a:gd name="connsiteX132" fmla="*/ 5066938 w 12193149"/>
              <a:gd name="connsiteY132" fmla="*/ 2250227 h 2344739"/>
              <a:gd name="connsiteX133" fmla="*/ 5012662 w 12193149"/>
              <a:gd name="connsiteY133" fmla="*/ 2233846 h 2344739"/>
              <a:gd name="connsiteX134" fmla="*/ 4841589 w 12193149"/>
              <a:gd name="connsiteY134" fmla="*/ 2209829 h 2344739"/>
              <a:gd name="connsiteX135" fmla="*/ 4763595 w 12193149"/>
              <a:gd name="connsiteY135" fmla="*/ 2182061 h 2344739"/>
              <a:gd name="connsiteX136" fmla="*/ 4724334 w 12193149"/>
              <a:gd name="connsiteY136" fmla="*/ 2173047 h 2344739"/>
              <a:gd name="connsiteX137" fmla="*/ 4722324 w 12193149"/>
              <a:gd name="connsiteY137" fmla="*/ 2172298 h 2344739"/>
              <a:gd name="connsiteX138" fmla="*/ 4723259 w 12193149"/>
              <a:gd name="connsiteY138" fmla="*/ 2172087 h 2344739"/>
              <a:gd name="connsiteX139" fmla="*/ 4718350 w 12193149"/>
              <a:gd name="connsiteY139" fmla="*/ 2170817 h 2344739"/>
              <a:gd name="connsiteX140" fmla="*/ 4722324 w 12193149"/>
              <a:gd name="connsiteY140" fmla="*/ 2172298 h 2344739"/>
              <a:gd name="connsiteX141" fmla="*/ 4716674 w 12193149"/>
              <a:gd name="connsiteY141" fmla="*/ 2173573 h 2344739"/>
              <a:gd name="connsiteX142" fmla="*/ 4516962 w 12193149"/>
              <a:gd name="connsiteY142" fmla="*/ 2163671 h 2344739"/>
              <a:gd name="connsiteX143" fmla="*/ 4429691 w 12193149"/>
              <a:gd name="connsiteY143" fmla="*/ 2153020 h 2344739"/>
              <a:gd name="connsiteX144" fmla="*/ 4364023 w 12193149"/>
              <a:gd name="connsiteY144" fmla="*/ 2151674 h 2344739"/>
              <a:gd name="connsiteX145" fmla="*/ 4318114 w 12193149"/>
              <a:gd name="connsiteY145" fmla="*/ 2158289 h 2344739"/>
              <a:gd name="connsiteX146" fmla="*/ 4316258 w 12193149"/>
              <a:gd name="connsiteY146" fmla="*/ 2156948 h 2344739"/>
              <a:gd name="connsiteX147" fmla="*/ 4296292 w 12193149"/>
              <a:gd name="connsiteY147" fmla="*/ 2155069 h 2344739"/>
              <a:gd name="connsiteX148" fmla="*/ 4291212 w 12193149"/>
              <a:gd name="connsiteY148" fmla="*/ 2157986 h 2344739"/>
              <a:gd name="connsiteX149" fmla="*/ 4277290 w 12193149"/>
              <a:gd name="connsiteY149" fmla="*/ 2157740 h 2344739"/>
              <a:gd name="connsiteX150" fmla="*/ 4249265 w 12193149"/>
              <a:gd name="connsiteY150" fmla="*/ 2160064 h 2344739"/>
              <a:gd name="connsiteX151" fmla="*/ 4203199 w 12193149"/>
              <a:gd name="connsiteY151" fmla="*/ 2157269 h 2344739"/>
              <a:gd name="connsiteX152" fmla="*/ 4202893 w 12193149"/>
              <a:gd name="connsiteY152" fmla="*/ 2156010 h 2344739"/>
              <a:gd name="connsiteX153" fmla="*/ 4192396 w 12193149"/>
              <a:gd name="connsiteY153" fmla="*/ 2150376 h 2344739"/>
              <a:gd name="connsiteX154" fmla="*/ 4143893 w 12193149"/>
              <a:gd name="connsiteY154" fmla="*/ 2134511 h 2344739"/>
              <a:gd name="connsiteX155" fmla="*/ 4084245 w 12193149"/>
              <a:gd name="connsiteY155" fmla="*/ 2107978 h 2344739"/>
              <a:gd name="connsiteX156" fmla="*/ 4075694 w 12193149"/>
              <a:gd name="connsiteY156" fmla="*/ 2107143 h 2344739"/>
              <a:gd name="connsiteX157" fmla="*/ 4075575 w 12193149"/>
              <a:gd name="connsiteY157" fmla="*/ 2106844 h 2344739"/>
              <a:gd name="connsiteX158" fmla="*/ 4066658 w 12193149"/>
              <a:gd name="connsiteY158" fmla="*/ 2105400 h 2344739"/>
              <a:gd name="connsiteX159" fmla="*/ 4060102 w 12193149"/>
              <a:gd name="connsiteY159" fmla="*/ 2105618 h 2344739"/>
              <a:gd name="connsiteX160" fmla="*/ 4043512 w 12193149"/>
              <a:gd name="connsiteY160" fmla="*/ 2103997 h 2344739"/>
              <a:gd name="connsiteX161" fmla="*/ 4038145 w 12193149"/>
              <a:gd name="connsiteY161" fmla="*/ 2101563 h 2344739"/>
              <a:gd name="connsiteX162" fmla="*/ 4036511 w 12193149"/>
              <a:gd name="connsiteY162" fmla="*/ 2097896 h 2344739"/>
              <a:gd name="connsiteX163" fmla="*/ 4034926 w 12193149"/>
              <a:gd name="connsiteY163" fmla="*/ 2098131 h 2344739"/>
              <a:gd name="connsiteX164" fmla="*/ 4005686 w 12193149"/>
              <a:gd name="connsiteY164" fmla="*/ 2085563 h 2344739"/>
              <a:gd name="connsiteX165" fmla="*/ 3937994 w 12193149"/>
              <a:gd name="connsiteY165" fmla="*/ 2068106 h 2344739"/>
              <a:gd name="connsiteX166" fmla="*/ 3898423 w 12193149"/>
              <a:gd name="connsiteY166" fmla="*/ 2062451 h 2344739"/>
              <a:gd name="connsiteX167" fmla="*/ 3790908 w 12193149"/>
              <a:gd name="connsiteY167" fmla="*/ 2042213 h 2344739"/>
              <a:gd name="connsiteX168" fmla="*/ 3683661 w 12193149"/>
              <a:gd name="connsiteY168" fmla="*/ 2018290 h 2344739"/>
              <a:gd name="connsiteX169" fmla="*/ 3611183 w 12193149"/>
              <a:gd name="connsiteY169" fmla="*/ 1986019 h 2344739"/>
              <a:gd name="connsiteX170" fmla="*/ 3605003 w 12193149"/>
              <a:gd name="connsiteY170" fmla="*/ 1987381 h 2344739"/>
              <a:gd name="connsiteX171" fmla="*/ 3595884 w 12193149"/>
              <a:gd name="connsiteY171" fmla="*/ 1987545 h 2344739"/>
              <a:gd name="connsiteX172" fmla="*/ 3595649 w 12193149"/>
              <a:gd name="connsiteY172" fmla="*/ 1987276 h 2344739"/>
              <a:gd name="connsiteX173" fmla="*/ 3587126 w 12193149"/>
              <a:gd name="connsiteY173" fmla="*/ 1987966 h 2344739"/>
              <a:gd name="connsiteX174" fmla="*/ 3537283 w 12193149"/>
              <a:gd name="connsiteY174" fmla="*/ 1978267 h 2344739"/>
              <a:gd name="connsiteX175" fmla="*/ 3474371 w 12193149"/>
              <a:gd name="connsiteY175" fmla="*/ 1974606 h 2344739"/>
              <a:gd name="connsiteX176" fmla="*/ 3401876 w 12193149"/>
              <a:gd name="connsiteY176" fmla="*/ 1962558 h 2344739"/>
              <a:gd name="connsiteX177" fmla="*/ 3365036 w 12193149"/>
              <a:gd name="connsiteY177" fmla="*/ 1979510 h 2344739"/>
              <a:gd name="connsiteX178" fmla="*/ 3345174 w 12193149"/>
              <a:gd name="connsiteY178" fmla="*/ 1981192 h 2344739"/>
              <a:gd name="connsiteX179" fmla="*/ 3342846 w 12193149"/>
              <a:gd name="connsiteY179" fmla="*/ 1980217 h 2344739"/>
              <a:gd name="connsiteX180" fmla="*/ 3263504 w 12193149"/>
              <a:gd name="connsiteY180" fmla="*/ 1986094 h 2344739"/>
              <a:gd name="connsiteX181" fmla="*/ 3143704 w 12193149"/>
              <a:gd name="connsiteY181" fmla="*/ 1993869 h 2344739"/>
              <a:gd name="connsiteX182" fmla="*/ 3031439 w 12193149"/>
              <a:gd name="connsiteY182" fmla="*/ 1996512 h 2344739"/>
              <a:gd name="connsiteX183" fmla="*/ 2782717 w 12193149"/>
              <a:gd name="connsiteY183" fmla="*/ 2018333 h 2344739"/>
              <a:gd name="connsiteX184" fmla="*/ 2647675 w 12193149"/>
              <a:gd name="connsiteY184" fmla="*/ 2028869 h 2344739"/>
              <a:gd name="connsiteX185" fmla="*/ 2569176 w 12193149"/>
              <a:gd name="connsiteY185" fmla="*/ 2002628 h 2344739"/>
              <a:gd name="connsiteX186" fmla="*/ 2444403 w 12193149"/>
              <a:gd name="connsiteY186" fmla="*/ 2016529 h 2344739"/>
              <a:gd name="connsiteX187" fmla="*/ 2316260 w 12193149"/>
              <a:gd name="connsiteY187" fmla="*/ 2024996 h 2344739"/>
              <a:gd name="connsiteX188" fmla="*/ 2209726 w 12193149"/>
              <a:gd name="connsiteY188" fmla="*/ 2019763 h 2344739"/>
              <a:gd name="connsiteX189" fmla="*/ 2095813 w 12193149"/>
              <a:gd name="connsiteY189" fmla="*/ 2003052 h 2344739"/>
              <a:gd name="connsiteX190" fmla="*/ 1998504 w 12193149"/>
              <a:gd name="connsiteY190" fmla="*/ 1995032 h 2344739"/>
              <a:gd name="connsiteX191" fmla="*/ 1929320 w 12193149"/>
              <a:gd name="connsiteY191" fmla="*/ 2016977 h 2344739"/>
              <a:gd name="connsiteX192" fmla="*/ 1922798 w 12193149"/>
              <a:gd name="connsiteY192" fmla="*/ 2012146 h 2344739"/>
              <a:gd name="connsiteX193" fmla="*/ 1874228 w 12193149"/>
              <a:gd name="connsiteY193" fmla="*/ 2013741 h 2344739"/>
              <a:gd name="connsiteX194" fmla="*/ 1787803 w 12193149"/>
              <a:gd name="connsiteY194" fmla="*/ 2041363 h 2344739"/>
              <a:gd name="connsiteX195" fmla="*/ 1739352 w 12193149"/>
              <a:gd name="connsiteY195" fmla="*/ 2036312 h 2344739"/>
              <a:gd name="connsiteX196" fmla="*/ 1676219 w 12193149"/>
              <a:gd name="connsiteY196" fmla="*/ 2019963 h 2344739"/>
              <a:gd name="connsiteX197" fmla="*/ 1609817 w 12193149"/>
              <a:gd name="connsiteY197" fmla="*/ 2013066 h 2344739"/>
              <a:gd name="connsiteX198" fmla="*/ 1497258 w 12193149"/>
              <a:gd name="connsiteY198" fmla="*/ 1987476 h 2344739"/>
              <a:gd name="connsiteX199" fmla="*/ 1151127 w 12193149"/>
              <a:gd name="connsiteY199" fmla="*/ 1938041 h 2344739"/>
              <a:gd name="connsiteX200" fmla="*/ 859417 w 12193149"/>
              <a:gd name="connsiteY200" fmla="*/ 1928608 h 2344739"/>
              <a:gd name="connsiteX201" fmla="*/ 838688 w 12193149"/>
              <a:gd name="connsiteY201" fmla="*/ 1929821 h 2344739"/>
              <a:gd name="connsiteX202" fmla="*/ 817957 w 12193149"/>
              <a:gd name="connsiteY202" fmla="*/ 1927857 h 2344739"/>
              <a:gd name="connsiteX203" fmla="*/ 812654 w 12193149"/>
              <a:gd name="connsiteY203" fmla="*/ 1930751 h 2344739"/>
              <a:gd name="connsiteX204" fmla="*/ 721195 w 12193149"/>
              <a:gd name="connsiteY204" fmla="*/ 1929661 h 2344739"/>
              <a:gd name="connsiteX205" fmla="*/ 720890 w 12193149"/>
              <a:gd name="connsiteY205" fmla="*/ 1928399 h 2344739"/>
              <a:gd name="connsiteX206" fmla="*/ 710023 w 12193149"/>
              <a:gd name="connsiteY206" fmla="*/ 1922722 h 2344739"/>
              <a:gd name="connsiteX207" fmla="*/ 597940 w 12193149"/>
              <a:gd name="connsiteY207" fmla="*/ 1879864 h 2344739"/>
              <a:gd name="connsiteX208" fmla="*/ 579683 w 12193149"/>
              <a:gd name="connsiteY208" fmla="*/ 1877212 h 2344739"/>
              <a:gd name="connsiteX209" fmla="*/ 572865 w 12193149"/>
              <a:gd name="connsiteY209" fmla="*/ 1877401 h 2344739"/>
              <a:gd name="connsiteX210" fmla="*/ 446247 w 12193149"/>
              <a:gd name="connsiteY210" fmla="*/ 1839371 h 2344739"/>
              <a:gd name="connsiteX211" fmla="*/ 405163 w 12193149"/>
              <a:gd name="connsiteY211" fmla="*/ 1833548 h 2344739"/>
              <a:gd name="connsiteX212" fmla="*/ 293583 w 12193149"/>
              <a:gd name="connsiteY212" fmla="*/ 1812852 h 2344739"/>
              <a:gd name="connsiteX213" fmla="*/ 119529 w 12193149"/>
              <a:gd name="connsiteY213" fmla="*/ 1761047 h 2344739"/>
              <a:gd name="connsiteX214" fmla="*/ 16674 w 12193149"/>
              <a:gd name="connsiteY214" fmla="*/ 1758191 h 2344739"/>
              <a:gd name="connsiteX215" fmla="*/ 1150 w 12193149"/>
              <a:gd name="connsiteY215" fmla="*/ 1752722 h 2344739"/>
              <a:gd name="connsiteX216" fmla="*/ 1148 w 12193149"/>
              <a:gd name="connsiteY216" fmla="*/ 222213 h 2344739"/>
              <a:gd name="connsiteX217" fmla="*/ 1148 w 12193149"/>
              <a:gd name="connsiteY217" fmla="*/ 0 h 2344739"/>
              <a:gd name="connsiteX0" fmla="*/ 1148 w 12193149"/>
              <a:gd name="connsiteY0" fmla="*/ 0 h 2344739"/>
              <a:gd name="connsiteX1" fmla="*/ 12193148 w 12193149"/>
              <a:gd name="connsiteY1" fmla="*/ 0 h 2344739"/>
              <a:gd name="connsiteX2" fmla="*/ 12193149 w 12193149"/>
              <a:gd name="connsiteY2" fmla="*/ 579739 h 2344739"/>
              <a:gd name="connsiteX3" fmla="*/ 12185986 w 12193149"/>
              <a:gd name="connsiteY3" fmla="*/ 584189 h 2344739"/>
              <a:gd name="connsiteX4" fmla="*/ 12156363 w 12193149"/>
              <a:gd name="connsiteY4" fmla="*/ 597366 h 2344739"/>
              <a:gd name="connsiteX5" fmla="*/ 12139215 w 12193149"/>
              <a:gd name="connsiteY5" fmla="*/ 623179 h 2344739"/>
              <a:gd name="connsiteX6" fmla="*/ 12126327 w 12193149"/>
              <a:gd name="connsiteY6" fmla="*/ 624690 h 2344739"/>
              <a:gd name="connsiteX7" fmla="*/ 12124007 w 12193149"/>
              <a:gd name="connsiteY7" fmla="*/ 624794 h 2344739"/>
              <a:gd name="connsiteX8" fmla="*/ 12116854 w 12193149"/>
              <a:gd name="connsiteY8" fmla="*/ 628608 h 2344739"/>
              <a:gd name="connsiteX9" fmla="*/ 12099497 w 12193149"/>
              <a:gd name="connsiteY9" fmla="*/ 628139 h 2344739"/>
              <a:gd name="connsiteX10" fmla="*/ 12087073 w 12193149"/>
              <a:gd name="connsiteY10" fmla="*/ 636341 h 2344739"/>
              <a:gd name="connsiteX11" fmla="*/ 12031073 w 12193149"/>
              <a:gd name="connsiteY11" fmla="*/ 680009 h 2344739"/>
              <a:gd name="connsiteX12" fmla="*/ 11995833 w 12193149"/>
              <a:gd name="connsiteY12" fmla="*/ 703458 h 2344739"/>
              <a:gd name="connsiteX13" fmla="*/ 11979717 w 12193149"/>
              <a:gd name="connsiteY13" fmla="*/ 708161 h 2344739"/>
              <a:gd name="connsiteX14" fmla="*/ 11959046 w 12193149"/>
              <a:gd name="connsiteY14" fmla="*/ 717558 h 2344739"/>
              <a:gd name="connsiteX15" fmla="*/ 11920454 w 12193149"/>
              <a:gd name="connsiteY15" fmla="*/ 730883 h 2344739"/>
              <a:gd name="connsiteX16" fmla="*/ 11903656 w 12193149"/>
              <a:gd name="connsiteY16" fmla="*/ 742426 h 2344739"/>
              <a:gd name="connsiteX17" fmla="*/ 11895048 w 12193149"/>
              <a:gd name="connsiteY17" fmla="*/ 744791 h 2344739"/>
              <a:gd name="connsiteX18" fmla="*/ 11891968 w 12193149"/>
              <a:gd name="connsiteY18" fmla="*/ 755729 h 2344739"/>
              <a:gd name="connsiteX19" fmla="*/ 11870776 w 12193149"/>
              <a:gd name="connsiteY19" fmla="*/ 777816 h 2344739"/>
              <a:gd name="connsiteX20" fmla="*/ 11813376 w 12193149"/>
              <a:gd name="connsiteY20" fmla="*/ 797659 h 2344739"/>
              <a:gd name="connsiteX21" fmla="*/ 11590693 w 12193149"/>
              <a:gd name="connsiteY21" fmla="*/ 963777 h 2344739"/>
              <a:gd name="connsiteX22" fmla="*/ 11506817 w 12193149"/>
              <a:gd name="connsiteY22" fmla="*/ 1033623 h 2344739"/>
              <a:gd name="connsiteX23" fmla="*/ 11280332 w 12193149"/>
              <a:gd name="connsiteY23" fmla="*/ 1223571 h 2344739"/>
              <a:gd name="connsiteX24" fmla="*/ 11228309 w 12193149"/>
              <a:gd name="connsiteY24" fmla="*/ 1276236 h 2344739"/>
              <a:gd name="connsiteX25" fmla="*/ 11218087 w 12193149"/>
              <a:gd name="connsiteY25" fmla="*/ 1275961 h 2344739"/>
              <a:gd name="connsiteX26" fmla="*/ 11217184 w 12193149"/>
              <a:gd name="connsiteY26" fmla="*/ 1275018 h 2344739"/>
              <a:gd name="connsiteX27" fmla="*/ 11188885 w 12193149"/>
              <a:gd name="connsiteY27" fmla="*/ 1292383 h 2344739"/>
              <a:gd name="connsiteX28" fmla="*/ 11184501 w 12193149"/>
              <a:gd name="connsiteY28" fmla="*/ 1292525 h 2344739"/>
              <a:gd name="connsiteX29" fmla="*/ 11166854 w 12193149"/>
              <a:gd name="connsiteY29" fmla="*/ 1306612 h 2344739"/>
              <a:gd name="connsiteX30" fmla="*/ 11157311 w 12193149"/>
              <a:gd name="connsiteY30" fmla="*/ 1312414 h 2344739"/>
              <a:gd name="connsiteX31" fmla="*/ 11155496 w 12193149"/>
              <a:gd name="connsiteY31" fmla="*/ 1317097 h 2344739"/>
              <a:gd name="connsiteX32" fmla="*/ 11140961 w 12193149"/>
              <a:gd name="connsiteY32" fmla="*/ 1324115 h 2344739"/>
              <a:gd name="connsiteX33" fmla="*/ 11138961 w 12193149"/>
              <a:gd name="connsiteY33" fmla="*/ 1323772 h 2344739"/>
              <a:gd name="connsiteX34" fmla="*/ 11128208 w 12193149"/>
              <a:gd name="connsiteY34" fmla="*/ 1333832 h 2344739"/>
              <a:gd name="connsiteX35" fmla="*/ 11120691 w 12193149"/>
              <a:gd name="connsiteY35" fmla="*/ 1347424 h 2344739"/>
              <a:gd name="connsiteX36" fmla="*/ 10894683 w 12193149"/>
              <a:gd name="connsiteY36" fmla="*/ 1473399 h 2344739"/>
              <a:gd name="connsiteX37" fmla="*/ 10773300 w 12193149"/>
              <a:gd name="connsiteY37" fmla="*/ 1523191 h 2344739"/>
              <a:gd name="connsiteX38" fmla="*/ 10627668 w 12193149"/>
              <a:gd name="connsiteY38" fmla="*/ 1559229 h 2344739"/>
              <a:gd name="connsiteX39" fmla="*/ 10581895 w 12193149"/>
              <a:gd name="connsiteY39" fmla="*/ 1568689 h 2344739"/>
              <a:gd name="connsiteX40" fmla="*/ 10547790 w 12193149"/>
              <a:gd name="connsiteY40" fmla="*/ 1598423 h 2344739"/>
              <a:gd name="connsiteX41" fmla="*/ 10529643 w 12193149"/>
              <a:gd name="connsiteY41" fmla="*/ 1596907 h 2344739"/>
              <a:gd name="connsiteX42" fmla="*/ 10526446 w 12193149"/>
              <a:gd name="connsiteY42" fmla="*/ 1596411 h 2344739"/>
              <a:gd name="connsiteX43" fmla="*/ 10515129 w 12193149"/>
              <a:gd name="connsiteY43" fmla="*/ 1599537 h 2344739"/>
              <a:gd name="connsiteX44" fmla="*/ 10491735 w 12193149"/>
              <a:gd name="connsiteY44" fmla="*/ 1594156 h 2344739"/>
              <a:gd name="connsiteX45" fmla="*/ 10471418 w 12193149"/>
              <a:gd name="connsiteY45" fmla="*/ 1601693 h 2344739"/>
              <a:gd name="connsiteX46" fmla="*/ 10377042 w 12193149"/>
              <a:gd name="connsiteY46" fmla="*/ 1644598 h 2344739"/>
              <a:gd name="connsiteX47" fmla="*/ 10319338 w 12193149"/>
              <a:gd name="connsiteY47" fmla="*/ 1666221 h 2344739"/>
              <a:gd name="connsiteX48" fmla="*/ 10295467 w 12193149"/>
              <a:gd name="connsiteY48" fmla="*/ 1668079 h 2344739"/>
              <a:gd name="connsiteX49" fmla="*/ 10263443 w 12193149"/>
              <a:gd name="connsiteY49" fmla="*/ 1674948 h 2344739"/>
              <a:gd name="connsiteX50" fmla="*/ 10205418 w 12193149"/>
              <a:gd name="connsiteY50" fmla="*/ 1682149 h 2344739"/>
              <a:gd name="connsiteX51" fmla="*/ 10177759 w 12193149"/>
              <a:gd name="connsiteY51" fmla="*/ 1692943 h 2344739"/>
              <a:gd name="connsiteX52" fmla="*/ 10165070 w 12193149"/>
              <a:gd name="connsiteY52" fmla="*/ 1693739 h 2344739"/>
              <a:gd name="connsiteX53" fmla="*/ 10156308 w 12193149"/>
              <a:gd name="connsiteY53" fmla="*/ 1707487 h 2344739"/>
              <a:gd name="connsiteX54" fmla="*/ 10118267 w 12193149"/>
              <a:gd name="connsiteY54" fmla="*/ 1731142 h 2344739"/>
              <a:gd name="connsiteX55" fmla="*/ 10083317 w 12193149"/>
              <a:gd name="connsiteY55" fmla="*/ 1743296 h 2344739"/>
              <a:gd name="connsiteX56" fmla="*/ 10040388 w 12193149"/>
              <a:gd name="connsiteY56" fmla="*/ 1741632 h 2344739"/>
              <a:gd name="connsiteX57" fmla="*/ 9961167 w 12193149"/>
              <a:gd name="connsiteY57" fmla="*/ 1757147 h 2344739"/>
              <a:gd name="connsiteX58" fmla="*/ 9848940 w 12193149"/>
              <a:gd name="connsiteY58" fmla="*/ 1763915 h 2344739"/>
              <a:gd name="connsiteX59" fmla="*/ 9729457 w 12193149"/>
              <a:gd name="connsiteY59" fmla="*/ 1784122 h 2344739"/>
              <a:gd name="connsiteX60" fmla="*/ 9613704 w 12193149"/>
              <a:gd name="connsiteY60" fmla="*/ 1812371 h 2344739"/>
              <a:gd name="connsiteX61" fmla="*/ 9338590 w 12193149"/>
              <a:gd name="connsiteY61" fmla="*/ 1869293 h 2344739"/>
              <a:gd name="connsiteX62" fmla="*/ 9232518 w 12193149"/>
              <a:gd name="connsiteY62" fmla="*/ 1893149 h 2344739"/>
              <a:gd name="connsiteX63" fmla="*/ 9156690 w 12193149"/>
              <a:gd name="connsiteY63" fmla="*/ 1903228 h 2344739"/>
              <a:gd name="connsiteX64" fmla="*/ 9054601 w 12193149"/>
              <a:gd name="connsiteY64" fmla="*/ 1910755 h 2344739"/>
              <a:gd name="connsiteX65" fmla="*/ 9006634 w 12193149"/>
              <a:gd name="connsiteY65" fmla="*/ 1914040 h 2344739"/>
              <a:gd name="connsiteX66" fmla="*/ 9006349 w 12193149"/>
              <a:gd name="connsiteY66" fmla="*/ 1913800 h 2344739"/>
              <a:gd name="connsiteX67" fmla="*/ 8997380 w 12193149"/>
              <a:gd name="connsiteY67" fmla="*/ 1915011 h 2344739"/>
              <a:gd name="connsiteX68" fmla="*/ 8991542 w 12193149"/>
              <a:gd name="connsiteY68" fmla="*/ 1917072 h 2344739"/>
              <a:gd name="connsiteX69" fmla="*/ 8975485 w 12193149"/>
              <a:gd name="connsiteY69" fmla="*/ 1920298 h 2344739"/>
              <a:gd name="connsiteX70" fmla="*/ 8969159 w 12193149"/>
              <a:gd name="connsiteY70" fmla="*/ 1919598 h 2344739"/>
              <a:gd name="connsiteX71" fmla="*/ 8964196 w 12193149"/>
              <a:gd name="connsiteY71" fmla="*/ 1917373 h 2344739"/>
              <a:gd name="connsiteX72" fmla="*/ 8930136 w 12193149"/>
              <a:gd name="connsiteY72" fmla="*/ 1914185 h 2344739"/>
              <a:gd name="connsiteX73" fmla="*/ 8753592 w 12193149"/>
              <a:gd name="connsiteY73" fmla="*/ 1933417 h 2344739"/>
              <a:gd name="connsiteX74" fmla="*/ 8708995 w 12193149"/>
              <a:gd name="connsiteY74" fmla="*/ 1935518 h 2344739"/>
              <a:gd name="connsiteX75" fmla="*/ 8597219 w 12193149"/>
              <a:gd name="connsiteY75" fmla="*/ 1944090 h 2344739"/>
              <a:gd name="connsiteX76" fmla="*/ 8526378 w 12193149"/>
              <a:gd name="connsiteY76" fmla="*/ 1929248 h 2344739"/>
              <a:gd name="connsiteX77" fmla="*/ 8512131 w 12193149"/>
              <a:gd name="connsiteY77" fmla="*/ 1935163 h 2344739"/>
              <a:gd name="connsiteX78" fmla="*/ 8507315 w 12193149"/>
              <a:gd name="connsiteY78" fmla="*/ 1938164 h 2344739"/>
              <a:gd name="connsiteX79" fmla="*/ 8499116 w 12193149"/>
              <a:gd name="connsiteY79" fmla="*/ 1940902 h 2344739"/>
              <a:gd name="connsiteX80" fmla="*/ 8498742 w 12193149"/>
              <a:gd name="connsiteY80" fmla="*/ 1940723 h 2344739"/>
              <a:gd name="connsiteX81" fmla="*/ 8491397 w 12193149"/>
              <a:gd name="connsiteY81" fmla="*/ 1943773 h 2344739"/>
              <a:gd name="connsiteX82" fmla="*/ 8368330 w 12193149"/>
              <a:gd name="connsiteY82" fmla="*/ 1957815 h 2344739"/>
              <a:gd name="connsiteX83" fmla="*/ 8354947 w 12193149"/>
              <a:gd name="connsiteY83" fmla="*/ 1958009 h 2344739"/>
              <a:gd name="connsiteX84" fmla="*/ 8321252 w 12193149"/>
              <a:gd name="connsiteY84" fmla="*/ 1974587 h 2344739"/>
              <a:gd name="connsiteX85" fmla="*/ 8315581 w 12193149"/>
              <a:gd name="connsiteY85" fmla="*/ 1974913 h 2344739"/>
              <a:gd name="connsiteX86" fmla="*/ 8296322 w 12193149"/>
              <a:gd name="connsiteY86" fmla="*/ 1988808 h 2344739"/>
              <a:gd name="connsiteX87" fmla="*/ 8285424 w 12193149"/>
              <a:gd name="connsiteY87" fmla="*/ 1994631 h 2344739"/>
              <a:gd name="connsiteX88" fmla="*/ 8284298 w 12193149"/>
              <a:gd name="connsiteY88" fmla="*/ 1999074 h 2344739"/>
              <a:gd name="connsiteX89" fmla="*/ 8267224 w 12193149"/>
              <a:gd name="connsiteY89" fmla="*/ 2006249 h 2344739"/>
              <a:gd name="connsiteX90" fmla="*/ 8264525 w 12193149"/>
              <a:gd name="connsiteY90" fmla="*/ 2006019 h 2344739"/>
              <a:gd name="connsiteX91" fmla="*/ 8253181 w 12193149"/>
              <a:gd name="connsiteY91" fmla="*/ 2015862 h 2344739"/>
              <a:gd name="connsiteX92" fmla="*/ 8246982 w 12193149"/>
              <a:gd name="connsiteY92" fmla="*/ 2028854 h 2344739"/>
              <a:gd name="connsiteX93" fmla="*/ 8091420 w 12193149"/>
              <a:gd name="connsiteY93" fmla="*/ 2075015 h 2344739"/>
              <a:gd name="connsiteX94" fmla="*/ 7906555 w 12193149"/>
              <a:gd name="connsiteY94" fmla="*/ 2116988 h 2344739"/>
              <a:gd name="connsiteX95" fmla="*/ 7719893 w 12193149"/>
              <a:gd name="connsiteY95" fmla="*/ 2142703 h 2344739"/>
              <a:gd name="connsiteX96" fmla="*/ 7615495 w 12193149"/>
              <a:gd name="connsiteY96" fmla="*/ 2139232 h 2344739"/>
              <a:gd name="connsiteX97" fmla="*/ 7528691 w 12193149"/>
              <a:gd name="connsiteY97" fmla="*/ 2145060 h 2344739"/>
              <a:gd name="connsiteX98" fmla="*/ 7520719 w 12193149"/>
              <a:gd name="connsiteY98" fmla="*/ 2147613 h 2344739"/>
              <a:gd name="connsiteX99" fmla="*/ 7508559 w 12193149"/>
              <a:gd name="connsiteY99" fmla="*/ 2148948 h 2344739"/>
              <a:gd name="connsiteX100" fmla="*/ 7508188 w 12193149"/>
              <a:gd name="connsiteY100" fmla="*/ 2148621 h 2344739"/>
              <a:gd name="connsiteX101" fmla="*/ 7496943 w 12193149"/>
              <a:gd name="connsiteY101" fmla="*/ 2150573 h 2344739"/>
              <a:gd name="connsiteX102" fmla="*/ 7219707 w 12193149"/>
              <a:gd name="connsiteY102" fmla="*/ 2156680 h 2344739"/>
              <a:gd name="connsiteX103" fmla="*/ 7202249 w 12193149"/>
              <a:gd name="connsiteY103" fmla="*/ 2161230 h 2344739"/>
              <a:gd name="connsiteX104" fmla="*/ 7198152 w 12193149"/>
              <a:gd name="connsiteY104" fmla="*/ 2166588 h 2344739"/>
              <a:gd name="connsiteX105" fmla="*/ 7171956 w 12193149"/>
              <a:gd name="connsiteY105" fmla="*/ 2171236 h 2344739"/>
              <a:gd name="connsiteX106" fmla="*/ 7098136 w 12193149"/>
              <a:gd name="connsiteY106" fmla="*/ 2183464 h 2344739"/>
              <a:gd name="connsiteX107" fmla="*/ 7019644 w 12193149"/>
              <a:gd name="connsiteY107" fmla="*/ 2183090 h 2344739"/>
              <a:gd name="connsiteX108" fmla="*/ 6905294 w 12193149"/>
              <a:gd name="connsiteY108" fmla="*/ 2212596 h 2344739"/>
              <a:gd name="connsiteX109" fmla="*/ 6709370 w 12193149"/>
              <a:gd name="connsiteY109" fmla="*/ 2240551 h 2344739"/>
              <a:gd name="connsiteX110" fmla="*/ 6550602 w 12193149"/>
              <a:gd name="connsiteY110" fmla="*/ 2269327 h 2344739"/>
              <a:gd name="connsiteX111" fmla="*/ 6318708 w 12193149"/>
              <a:gd name="connsiteY111" fmla="*/ 2316127 h 2344739"/>
              <a:gd name="connsiteX112" fmla="*/ 6169822 w 12193149"/>
              <a:gd name="connsiteY112" fmla="*/ 2318214 h 2344739"/>
              <a:gd name="connsiteX113" fmla="*/ 6074996 w 12193149"/>
              <a:gd name="connsiteY113" fmla="*/ 2338676 h 2344739"/>
              <a:gd name="connsiteX114" fmla="*/ 6069677 w 12193149"/>
              <a:gd name="connsiteY114" fmla="*/ 2337139 h 2344739"/>
              <a:gd name="connsiteX115" fmla="*/ 6049786 w 12193149"/>
              <a:gd name="connsiteY115" fmla="*/ 2337822 h 2344739"/>
              <a:gd name="connsiteX116" fmla="*/ 6042433 w 12193149"/>
              <a:gd name="connsiteY116" fmla="*/ 2329473 h 2344739"/>
              <a:gd name="connsiteX117" fmla="*/ 6011238 w 12193149"/>
              <a:gd name="connsiteY117" fmla="*/ 2324380 h 2344739"/>
              <a:gd name="connsiteX118" fmla="*/ 5958523 w 12193149"/>
              <a:gd name="connsiteY118" fmla="*/ 2328024 h 2344739"/>
              <a:gd name="connsiteX119" fmla="*/ 5760067 w 12193149"/>
              <a:gd name="connsiteY119" fmla="*/ 2343716 h 2344739"/>
              <a:gd name="connsiteX120" fmla="*/ 5628108 w 12193149"/>
              <a:gd name="connsiteY120" fmla="*/ 2344739 h 2344739"/>
              <a:gd name="connsiteX121" fmla="*/ 5472054 w 12193149"/>
              <a:gd name="connsiteY121" fmla="*/ 2330719 h 2344739"/>
              <a:gd name="connsiteX122" fmla="*/ 5433909 w 12193149"/>
              <a:gd name="connsiteY122" fmla="*/ 2319466 h 2344739"/>
              <a:gd name="connsiteX123" fmla="*/ 5382817 w 12193149"/>
              <a:gd name="connsiteY123" fmla="*/ 2301764 h 2344739"/>
              <a:gd name="connsiteX124" fmla="*/ 5262912 w 12193149"/>
              <a:gd name="connsiteY124" fmla="*/ 2281347 h 2344739"/>
              <a:gd name="connsiteX125" fmla="*/ 5224109 w 12193149"/>
              <a:gd name="connsiteY125" fmla="*/ 2270223 h 2344739"/>
              <a:gd name="connsiteX126" fmla="*/ 5175808 w 12193149"/>
              <a:gd name="connsiteY126" fmla="*/ 2267233 h 2344739"/>
              <a:gd name="connsiteX127" fmla="*/ 5157702 w 12193149"/>
              <a:gd name="connsiteY127" fmla="*/ 2260010 h 2344739"/>
              <a:gd name="connsiteX128" fmla="*/ 5143747 w 12193149"/>
              <a:gd name="connsiteY128" fmla="*/ 2256610 h 2344739"/>
              <a:gd name="connsiteX129" fmla="*/ 5140744 w 12193149"/>
              <a:gd name="connsiteY129" fmla="*/ 2254509 h 2344739"/>
              <a:gd name="connsiteX130" fmla="*/ 5122807 w 12193149"/>
              <a:gd name="connsiteY130" fmla="*/ 2243656 h 2344739"/>
              <a:gd name="connsiteX131" fmla="*/ 5066938 w 12193149"/>
              <a:gd name="connsiteY131" fmla="*/ 2250227 h 2344739"/>
              <a:gd name="connsiteX132" fmla="*/ 5012662 w 12193149"/>
              <a:gd name="connsiteY132" fmla="*/ 2233846 h 2344739"/>
              <a:gd name="connsiteX133" fmla="*/ 4841589 w 12193149"/>
              <a:gd name="connsiteY133" fmla="*/ 2209829 h 2344739"/>
              <a:gd name="connsiteX134" fmla="*/ 4763595 w 12193149"/>
              <a:gd name="connsiteY134" fmla="*/ 2182061 h 2344739"/>
              <a:gd name="connsiteX135" fmla="*/ 4724334 w 12193149"/>
              <a:gd name="connsiteY135" fmla="*/ 2173047 h 2344739"/>
              <a:gd name="connsiteX136" fmla="*/ 4722324 w 12193149"/>
              <a:gd name="connsiteY136" fmla="*/ 2172298 h 2344739"/>
              <a:gd name="connsiteX137" fmla="*/ 4723259 w 12193149"/>
              <a:gd name="connsiteY137" fmla="*/ 2172087 h 2344739"/>
              <a:gd name="connsiteX138" fmla="*/ 4718350 w 12193149"/>
              <a:gd name="connsiteY138" fmla="*/ 2170817 h 2344739"/>
              <a:gd name="connsiteX139" fmla="*/ 4722324 w 12193149"/>
              <a:gd name="connsiteY139" fmla="*/ 2172298 h 2344739"/>
              <a:gd name="connsiteX140" fmla="*/ 4716674 w 12193149"/>
              <a:gd name="connsiteY140" fmla="*/ 2173573 h 2344739"/>
              <a:gd name="connsiteX141" fmla="*/ 4516962 w 12193149"/>
              <a:gd name="connsiteY141" fmla="*/ 2163671 h 2344739"/>
              <a:gd name="connsiteX142" fmla="*/ 4429691 w 12193149"/>
              <a:gd name="connsiteY142" fmla="*/ 2153020 h 2344739"/>
              <a:gd name="connsiteX143" fmla="*/ 4364023 w 12193149"/>
              <a:gd name="connsiteY143" fmla="*/ 2151674 h 2344739"/>
              <a:gd name="connsiteX144" fmla="*/ 4318114 w 12193149"/>
              <a:gd name="connsiteY144" fmla="*/ 2158289 h 2344739"/>
              <a:gd name="connsiteX145" fmla="*/ 4316258 w 12193149"/>
              <a:gd name="connsiteY145" fmla="*/ 2156948 h 2344739"/>
              <a:gd name="connsiteX146" fmla="*/ 4296292 w 12193149"/>
              <a:gd name="connsiteY146" fmla="*/ 2155069 h 2344739"/>
              <a:gd name="connsiteX147" fmla="*/ 4291212 w 12193149"/>
              <a:gd name="connsiteY147" fmla="*/ 2157986 h 2344739"/>
              <a:gd name="connsiteX148" fmla="*/ 4277290 w 12193149"/>
              <a:gd name="connsiteY148" fmla="*/ 2157740 h 2344739"/>
              <a:gd name="connsiteX149" fmla="*/ 4249265 w 12193149"/>
              <a:gd name="connsiteY149" fmla="*/ 2160064 h 2344739"/>
              <a:gd name="connsiteX150" fmla="*/ 4203199 w 12193149"/>
              <a:gd name="connsiteY150" fmla="*/ 2157269 h 2344739"/>
              <a:gd name="connsiteX151" fmla="*/ 4202893 w 12193149"/>
              <a:gd name="connsiteY151" fmla="*/ 2156010 h 2344739"/>
              <a:gd name="connsiteX152" fmla="*/ 4192396 w 12193149"/>
              <a:gd name="connsiteY152" fmla="*/ 2150376 h 2344739"/>
              <a:gd name="connsiteX153" fmla="*/ 4143893 w 12193149"/>
              <a:gd name="connsiteY153" fmla="*/ 2134511 h 2344739"/>
              <a:gd name="connsiteX154" fmla="*/ 4084245 w 12193149"/>
              <a:gd name="connsiteY154" fmla="*/ 2107978 h 2344739"/>
              <a:gd name="connsiteX155" fmla="*/ 4075694 w 12193149"/>
              <a:gd name="connsiteY155" fmla="*/ 2107143 h 2344739"/>
              <a:gd name="connsiteX156" fmla="*/ 4075575 w 12193149"/>
              <a:gd name="connsiteY156" fmla="*/ 2106844 h 2344739"/>
              <a:gd name="connsiteX157" fmla="*/ 4066658 w 12193149"/>
              <a:gd name="connsiteY157" fmla="*/ 2105400 h 2344739"/>
              <a:gd name="connsiteX158" fmla="*/ 4060102 w 12193149"/>
              <a:gd name="connsiteY158" fmla="*/ 2105618 h 2344739"/>
              <a:gd name="connsiteX159" fmla="*/ 4043512 w 12193149"/>
              <a:gd name="connsiteY159" fmla="*/ 2103997 h 2344739"/>
              <a:gd name="connsiteX160" fmla="*/ 4038145 w 12193149"/>
              <a:gd name="connsiteY160" fmla="*/ 2101563 h 2344739"/>
              <a:gd name="connsiteX161" fmla="*/ 4036511 w 12193149"/>
              <a:gd name="connsiteY161" fmla="*/ 2097896 h 2344739"/>
              <a:gd name="connsiteX162" fmla="*/ 4034926 w 12193149"/>
              <a:gd name="connsiteY162" fmla="*/ 2098131 h 2344739"/>
              <a:gd name="connsiteX163" fmla="*/ 4005686 w 12193149"/>
              <a:gd name="connsiteY163" fmla="*/ 2085563 h 2344739"/>
              <a:gd name="connsiteX164" fmla="*/ 3937994 w 12193149"/>
              <a:gd name="connsiteY164" fmla="*/ 2068106 h 2344739"/>
              <a:gd name="connsiteX165" fmla="*/ 3898423 w 12193149"/>
              <a:gd name="connsiteY165" fmla="*/ 2062451 h 2344739"/>
              <a:gd name="connsiteX166" fmla="*/ 3790908 w 12193149"/>
              <a:gd name="connsiteY166" fmla="*/ 2042213 h 2344739"/>
              <a:gd name="connsiteX167" fmla="*/ 3683661 w 12193149"/>
              <a:gd name="connsiteY167" fmla="*/ 2018290 h 2344739"/>
              <a:gd name="connsiteX168" fmla="*/ 3611183 w 12193149"/>
              <a:gd name="connsiteY168" fmla="*/ 1986019 h 2344739"/>
              <a:gd name="connsiteX169" fmla="*/ 3605003 w 12193149"/>
              <a:gd name="connsiteY169" fmla="*/ 1987381 h 2344739"/>
              <a:gd name="connsiteX170" fmla="*/ 3595884 w 12193149"/>
              <a:gd name="connsiteY170" fmla="*/ 1987545 h 2344739"/>
              <a:gd name="connsiteX171" fmla="*/ 3595649 w 12193149"/>
              <a:gd name="connsiteY171" fmla="*/ 1987276 h 2344739"/>
              <a:gd name="connsiteX172" fmla="*/ 3587126 w 12193149"/>
              <a:gd name="connsiteY172" fmla="*/ 1987966 h 2344739"/>
              <a:gd name="connsiteX173" fmla="*/ 3537283 w 12193149"/>
              <a:gd name="connsiteY173" fmla="*/ 1978267 h 2344739"/>
              <a:gd name="connsiteX174" fmla="*/ 3474371 w 12193149"/>
              <a:gd name="connsiteY174" fmla="*/ 1974606 h 2344739"/>
              <a:gd name="connsiteX175" fmla="*/ 3401876 w 12193149"/>
              <a:gd name="connsiteY175" fmla="*/ 1962558 h 2344739"/>
              <a:gd name="connsiteX176" fmla="*/ 3365036 w 12193149"/>
              <a:gd name="connsiteY176" fmla="*/ 1979510 h 2344739"/>
              <a:gd name="connsiteX177" fmla="*/ 3345174 w 12193149"/>
              <a:gd name="connsiteY177" fmla="*/ 1981192 h 2344739"/>
              <a:gd name="connsiteX178" fmla="*/ 3342846 w 12193149"/>
              <a:gd name="connsiteY178" fmla="*/ 1980217 h 2344739"/>
              <a:gd name="connsiteX179" fmla="*/ 3263504 w 12193149"/>
              <a:gd name="connsiteY179" fmla="*/ 1986094 h 2344739"/>
              <a:gd name="connsiteX180" fmla="*/ 3143704 w 12193149"/>
              <a:gd name="connsiteY180" fmla="*/ 1993869 h 2344739"/>
              <a:gd name="connsiteX181" fmla="*/ 3031439 w 12193149"/>
              <a:gd name="connsiteY181" fmla="*/ 1996512 h 2344739"/>
              <a:gd name="connsiteX182" fmla="*/ 2782717 w 12193149"/>
              <a:gd name="connsiteY182" fmla="*/ 2018333 h 2344739"/>
              <a:gd name="connsiteX183" fmla="*/ 2647675 w 12193149"/>
              <a:gd name="connsiteY183" fmla="*/ 2028869 h 2344739"/>
              <a:gd name="connsiteX184" fmla="*/ 2569176 w 12193149"/>
              <a:gd name="connsiteY184" fmla="*/ 2002628 h 2344739"/>
              <a:gd name="connsiteX185" fmla="*/ 2444403 w 12193149"/>
              <a:gd name="connsiteY185" fmla="*/ 2016529 h 2344739"/>
              <a:gd name="connsiteX186" fmla="*/ 2316260 w 12193149"/>
              <a:gd name="connsiteY186" fmla="*/ 2024996 h 2344739"/>
              <a:gd name="connsiteX187" fmla="*/ 2209726 w 12193149"/>
              <a:gd name="connsiteY187" fmla="*/ 2019763 h 2344739"/>
              <a:gd name="connsiteX188" fmla="*/ 2095813 w 12193149"/>
              <a:gd name="connsiteY188" fmla="*/ 2003052 h 2344739"/>
              <a:gd name="connsiteX189" fmla="*/ 1998504 w 12193149"/>
              <a:gd name="connsiteY189" fmla="*/ 1995032 h 2344739"/>
              <a:gd name="connsiteX190" fmla="*/ 1929320 w 12193149"/>
              <a:gd name="connsiteY190" fmla="*/ 2016977 h 2344739"/>
              <a:gd name="connsiteX191" fmla="*/ 1922798 w 12193149"/>
              <a:gd name="connsiteY191" fmla="*/ 2012146 h 2344739"/>
              <a:gd name="connsiteX192" fmla="*/ 1874228 w 12193149"/>
              <a:gd name="connsiteY192" fmla="*/ 2013741 h 2344739"/>
              <a:gd name="connsiteX193" fmla="*/ 1787803 w 12193149"/>
              <a:gd name="connsiteY193" fmla="*/ 2041363 h 2344739"/>
              <a:gd name="connsiteX194" fmla="*/ 1739352 w 12193149"/>
              <a:gd name="connsiteY194" fmla="*/ 2036312 h 2344739"/>
              <a:gd name="connsiteX195" fmla="*/ 1676219 w 12193149"/>
              <a:gd name="connsiteY195" fmla="*/ 2019963 h 2344739"/>
              <a:gd name="connsiteX196" fmla="*/ 1609817 w 12193149"/>
              <a:gd name="connsiteY196" fmla="*/ 2013066 h 2344739"/>
              <a:gd name="connsiteX197" fmla="*/ 1497258 w 12193149"/>
              <a:gd name="connsiteY197" fmla="*/ 1987476 h 2344739"/>
              <a:gd name="connsiteX198" fmla="*/ 1151127 w 12193149"/>
              <a:gd name="connsiteY198" fmla="*/ 1938041 h 2344739"/>
              <a:gd name="connsiteX199" fmla="*/ 859417 w 12193149"/>
              <a:gd name="connsiteY199" fmla="*/ 1928608 h 2344739"/>
              <a:gd name="connsiteX200" fmla="*/ 838688 w 12193149"/>
              <a:gd name="connsiteY200" fmla="*/ 1929821 h 2344739"/>
              <a:gd name="connsiteX201" fmla="*/ 817957 w 12193149"/>
              <a:gd name="connsiteY201" fmla="*/ 1927857 h 2344739"/>
              <a:gd name="connsiteX202" fmla="*/ 812654 w 12193149"/>
              <a:gd name="connsiteY202" fmla="*/ 1930751 h 2344739"/>
              <a:gd name="connsiteX203" fmla="*/ 721195 w 12193149"/>
              <a:gd name="connsiteY203" fmla="*/ 1929661 h 2344739"/>
              <a:gd name="connsiteX204" fmla="*/ 720890 w 12193149"/>
              <a:gd name="connsiteY204" fmla="*/ 1928399 h 2344739"/>
              <a:gd name="connsiteX205" fmla="*/ 710023 w 12193149"/>
              <a:gd name="connsiteY205" fmla="*/ 1922722 h 2344739"/>
              <a:gd name="connsiteX206" fmla="*/ 597940 w 12193149"/>
              <a:gd name="connsiteY206" fmla="*/ 1879864 h 2344739"/>
              <a:gd name="connsiteX207" fmla="*/ 579683 w 12193149"/>
              <a:gd name="connsiteY207" fmla="*/ 1877212 h 2344739"/>
              <a:gd name="connsiteX208" fmla="*/ 572865 w 12193149"/>
              <a:gd name="connsiteY208" fmla="*/ 1877401 h 2344739"/>
              <a:gd name="connsiteX209" fmla="*/ 446247 w 12193149"/>
              <a:gd name="connsiteY209" fmla="*/ 1839371 h 2344739"/>
              <a:gd name="connsiteX210" fmla="*/ 405163 w 12193149"/>
              <a:gd name="connsiteY210" fmla="*/ 1833548 h 2344739"/>
              <a:gd name="connsiteX211" fmla="*/ 293583 w 12193149"/>
              <a:gd name="connsiteY211" fmla="*/ 1812852 h 2344739"/>
              <a:gd name="connsiteX212" fmla="*/ 119529 w 12193149"/>
              <a:gd name="connsiteY212" fmla="*/ 1761047 h 2344739"/>
              <a:gd name="connsiteX213" fmla="*/ 16674 w 12193149"/>
              <a:gd name="connsiteY213" fmla="*/ 1758191 h 2344739"/>
              <a:gd name="connsiteX214" fmla="*/ 1150 w 12193149"/>
              <a:gd name="connsiteY214" fmla="*/ 1752722 h 2344739"/>
              <a:gd name="connsiteX215" fmla="*/ 1148 w 12193149"/>
              <a:gd name="connsiteY215" fmla="*/ 222213 h 2344739"/>
              <a:gd name="connsiteX216" fmla="*/ 1148 w 12193149"/>
              <a:gd name="connsiteY216" fmla="*/ 0 h 2344739"/>
              <a:gd name="connsiteX0" fmla="*/ 1148 w 12193149"/>
              <a:gd name="connsiteY0" fmla="*/ 818782 h 3163521"/>
              <a:gd name="connsiteX1" fmla="*/ 12181789 w 12193149"/>
              <a:gd name="connsiteY1" fmla="*/ 0 h 3163521"/>
              <a:gd name="connsiteX2" fmla="*/ 12193149 w 12193149"/>
              <a:gd name="connsiteY2" fmla="*/ 1398521 h 3163521"/>
              <a:gd name="connsiteX3" fmla="*/ 12185986 w 12193149"/>
              <a:gd name="connsiteY3" fmla="*/ 1402971 h 3163521"/>
              <a:gd name="connsiteX4" fmla="*/ 12156363 w 12193149"/>
              <a:gd name="connsiteY4" fmla="*/ 1416148 h 3163521"/>
              <a:gd name="connsiteX5" fmla="*/ 12139215 w 12193149"/>
              <a:gd name="connsiteY5" fmla="*/ 1441961 h 3163521"/>
              <a:gd name="connsiteX6" fmla="*/ 12126327 w 12193149"/>
              <a:gd name="connsiteY6" fmla="*/ 1443472 h 3163521"/>
              <a:gd name="connsiteX7" fmla="*/ 12124007 w 12193149"/>
              <a:gd name="connsiteY7" fmla="*/ 1443576 h 3163521"/>
              <a:gd name="connsiteX8" fmla="*/ 12116854 w 12193149"/>
              <a:gd name="connsiteY8" fmla="*/ 1447390 h 3163521"/>
              <a:gd name="connsiteX9" fmla="*/ 12099497 w 12193149"/>
              <a:gd name="connsiteY9" fmla="*/ 1446921 h 3163521"/>
              <a:gd name="connsiteX10" fmla="*/ 12087073 w 12193149"/>
              <a:gd name="connsiteY10" fmla="*/ 1455123 h 3163521"/>
              <a:gd name="connsiteX11" fmla="*/ 12031073 w 12193149"/>
              <a:gd name="connsiteY11" fmla="*/ 1498791 h 3163521"/>
              <a:gd name="connsiteX12" fmla="*/ 11995833 w 12193149"/>
              <a:gd name="connsiteY12" fmla="*/ 1522240 h 3163521"/>
              <a:gd name="connsiteX13" fmla="*/ 11979717 w 12193149"/>
              <a:gd name="connsiteY13" fmla="*/ 1526943 h 3163521"/>
              <a:gd name="connsiteX14" fmla="*/ 11959046 w 12193149"/>
              <a:gd name="connsiteY14" fmla="*/ 1536340 h 3163521"/>
              <a:gd name="connsiteX15" fmla="*/ 11920454 w 12193149"/>
              <a:gd name="connsiteY15" fmla="*/ 1549665 h 3163521"/>
              <a:gd name="connsiteX16" fmla="*/ 11903656 w 12193149"/>
              <a:gd name="connsiteY16" fmla="*/ 1561208 h 3163521"/>
              <a:gd name="connsiteX17" fmla="*/ 11895048 w 12193149"/>
              <a:gd name="connsiteY17" fmla="*/ 1563573 h 3163521"/>
              <a:gd name="connsiteX18" fmla="*/ 11891968 w 12193149"/>
              <a:gd name="connsiteY18" fmla="*/ 1574511 h 3163521"/>
              <a:gd name="connsiteX19" fmla="*/ 11870776 w 12193149"/>
              <a:gd name="connsiteY19" fmla="*/ 1596598 h 3163521"/>
              <a:gd name="connsiteX20" fmla="*/ 11813376 w 12193149"/>
              <a:gd name="connsiteY20" fmla="*/ 1616441 h 3163521"/>
              <a:gd name="connsiteX21" fmla="*/ 11590693 w 12193149"/>
              <a:gd name="connsiteY21" fmla="*/ 1782559 h 3163521"/>
              <a:gd name="connsiteX22" fmla="*/ 11506817 w 12193149"/>
              <a:gd name="connsiteY22" fmla="*/ 1852405 h 3163521"/>
              <a:gd name="connsiteX23" fmla="*/ 11280332 w 12193149"/>
              <a:gd name="connsiteY23" fmla="*/ 2042353 h 3163521"/>
              <a:gd name="connsiteX24" fmla="*/ 11228309 w 12193149"/>
              <a:gd name="connsiteY24" fmla="*/ 2095018 h 3163521"/>
              <a:gd name="connsiteX25" fmla="*/ 11218087 w 12193149"/>
              <a:gd name="connsiteY25" fmla="*/ 2094743 h 3163521"/>
              <a:gd name="connsiteX26" fmla="*/ 11217184 w 12193149"/>
              <a:gd name="connsiteY26" fmla="*/ 2093800 h 3163521"/>
              <a:gd name="connsiteX27" fmla="*/ 11188885 w 12193149"/>
              <a:gd name="connsiteY27" fmla="*/ 2111165 h 3163521"/>
              <a:gd name="connsiteX28" fmla="*/ 11184501 w 12193149"/>
              <a:gd name="connsiteY28" fmla="*/ 2111307 h 3163521"/>
              <a:gd name="connsiteX29" fmla="*/ 11166854 w 12193149"/>
              <a:gd name="connsiteY29" fmla="*/ 2125394 h 3163521"/>
              <a:gd name="connsiteX30" fmla="*/ 11157311 w 12193149"/>
              <a:gd name="connsiteY30" fmla="*/ 2131196 h 3163521"/>
              <a:gd name="connsiteX31" fmla="*/ 11155496 w 12193149"/>
              <a:gd name="connsiteY31" fmla="*/ 2135879 h 3163521"/>
              <a:gd name="connsiteX32" fmla="*/ 11140961 w 12193149"/>
              <a:gd name="connsiteY32" fmla="*/ 2142897 h 3163521"/>
              <a:gd name="connsiteX33" fmla="*/ 11138961 w 12193149"/>
              <a:gd name="connsiteY33" fmla="*/ 2142554 h 3163521"/>
              <a:gd name="connsiteX34" fmla="*/ 11128208 w 12193149"/>
              <a:gd name="connsiteY34" fmla="*/ 2152614 h 3163521"/>
              <a:gd name="connsiteX35" fmla="*/ 11120691 w 12193149"/>
              <a:gd name="connsiteY35" fmla="*/ 2166206 h 3163521"/>
              <a:gd name="connsiteX36" fmla="*/ 10894683 w 12193149"/>
              <a:gd name="connsiteY36" fmla="*/ 2292181 h 3163521"/>
              <a:gd name="connsiteX37" fmla="*/ 10773300 w 12193149"/>
              <a:gd name="connsiteY37" fmla="*/ 2341973 h 3163521"/>
              <a:gd name="connsiteX38" fmla="*/ 10627668 w 12193149"/>
              <a:gd name="connsiteY38" fmla="*/ 2378011 h 3163521"/>
              <a:gd name="connsiteX39" fmla="*/ 10581895 w 12193149"/>
              <a:gd name="connsiteY39" fmla="*/ 2387471 h 3163521"/>
              <a:gd name="connsiteX40" fmla="*/ 10547790 w 12193149"/>
              <a:gd name="connsiteY40" fmla="*/ 2417205 h 3163521"/>
              <a:gd name="connsiteX41" fmla="*/ 10529643 w 12193149"/>
              <a:gd name="connsiteY41" fmla="*/ 2415689 h 3163521"/>
              <a:gd name="connsiteX42" fmla="*/ 10526446 w 12193149"/>
              <a:gd name="connsiteY42" fmla="*/ 2415193 h 3163521"/>
              <a:gd name="connsiteX43" fmla="*/ 10515129 w 12193149"/>
              <a:gd name="connsiteY43" fmla="*/ 2418319 h 3163521"/>
              <a:gd name="connsiteX44" fmla="*/ 10491735 w 12193149"/>
              <a:gd name="connsiteY44" fmla="*/ 2412938 h 3163521"/>
              <a:gd name="connsiteX45" fmla="*/ 10471418 w 12193149"/>
              <a:gd name="connsiteY45" fmla="*/ 2420475 h 3163521"/>
              <a:gd name="connsiteX46" fmla="*/ 10377042 w 12193149"/>
              <a:gd name="connsiteY46" fmla="*/ 2463380 h 3163521"/>
              <a:gd name="connsiteX47" fmla="*/ 10319338 w 12193149"/>
              <a:gd name="connsiteY47" fmla="*/ 2485003 h 3163521"/>
              <a:gd name="connsiteX48" fmla="*/ 10295467 w 12193149"/>
              <a:gd name="connsiteY48" fmla="*/ 2486861 h 3163521"/>
              <a:gd name="connsiteX49" fmla="*/ 10263443 w 12193149"/>
              <a:gd name="connsiteY49" fmla="*/ 2493730 h 3163521"/>
              <a:gd name="connsiteX50" fmla="*/ 10205418 w 12193149"/>
              <a:gd name="connsiteY50" fmla="*/ 2500931 h 3163521"/>
              <a:gd name="connsiteX51" fmla="*/ 10177759 w 12193149"/>
              <a:gd name="connsiteY51" fmla="*/ 2511725 h 3163521"/>
              <a:gd name="connsiteX52" fmla="*/ 10165070 w 12193149"/>
              <a:gd name="connsiteY52" fmla="*/ 2512521 h 3163521"/>
              <a:gd name="connsiteX53" fmla="*/ 10156308 w 12193149"/>
              <a:gd name="connsiteY53" fmla="*/ 2526269 h 3163521"/>
              <a:gd name="connsiteX54" fmla="*/ 10118267 w 12193149"/>
              <a:gd name="connsiteY54" fmla="*/ 2549924 h 3163521"/>
              <a:gd name="connsiteX55" fmla="*/ 10083317 w 12193149"/>
              <a:gd name="connsiteY55" fmla="*/ 2562078 h 3163521"/>
              <a:gd name="connsiteX56" fmla="*/ 10040388 w 12193149"/>
              <a:gd name="connsiteY56" fmla="*/ 2560414 h 3163521"/>
              <a:gd name="connsiteX57" fmla="*/ 9961167 w 12193149"/>
              <a:gd name="connsiteY57" fmla="*/ 2575929 h 3163521"/>
              <a:gd name="connsiteX58" fmla="*/ 9848940 w 12193149"/>
              <a:gd name="connsiteY58" fmla="*/ 2582697 h 3163521"/>
              <a:gd name="connsiteX59" fmla="*/ 9729457 w 12193149"/>
              <a:gd name="connsiteY59" fmla="*/ 2602904 h 3163521"/>
              <a:gd name="connsiteX60" fmla="*/ 9613704 w 12193149"/>
              <a:gd name="connsiteY60" fmla="*/ 2631153 h 3163521"/>
              <a:gd name="connsiteX61" fmla="*/ 9338590 w 12193149"/>
              <a:gd name="connsiteY61" fmla="*/ 2688075 h 3163521"/>
              <a:gd name="connsiteX62" fmla="*/ 9232518 w 12193149"/>
              <a:gd name="connsiteY62" fmla="*/ 2711931 h 3163521"/>
              <a:gd name="connsiteX63" fmla="*/ 9156690 w 12193149"/>
              <a:gd name="connsiteY63" fmla="*/ 2722010 h 3163521"/>
              <a:gd name="connsiteX64" fmla="*/ 9054601 w 12193149"/>
              <a:gd name="connsiteY64" fmla="*/ 2729537 h 3163521"/>
              <a:gd name="connsiteX65" fmla="*/ 9006634 w 12193149"/>
              <a:gd name="connsiteY65" fmla="*/ 2732822 h 3163521"/>
              <a:gd name="connsiteX66" fmla="*/ 9006349 w 12193149"/>
              <a:gd name="connsiteY66" fmla="*/ 2732582 h 3163521"/>
              <a:gd name="connsiteX67" fmla="*/ 8997380 w 12193149"/>
              <a:gd name="connsiteY67" fmla="*/ 2733793 h 3163521"/>
              <a:gd name="connsiteX68" fmla="*/ 8991542 w 12193149"/>
              <a:gd name="connsiteY68" fmla="*/ 2735854 h 3163521"/>
              <a:gd name="connsiteX69" fmla="*/ 8975485 w 12193149"/>
              <a:gd name="connsiteY69" fmla="*/ 2739080 h 3163521"/>
              <a:gd name="connsiteX70" fmla="*/ 8969159 w 12193149"/>
              <a:gd name="connsiteY70" fmla="*/ 2738380 h 3163521"/>
              <a:gd name="connsiteX71" fmla="*/ 8964196 w 12193149"/>
              <a:gd name="connsiteY71" fmla="*/ 2736155 h 3163521"/>
              <a:gd name="connsiteX72" fmla="*/ 8930136 w 12193149"/>
              <a:gd name="connsiteY72" fmla="*/ 2732967 h 3163521"/>
              <a:gd name="connsiteX73" fmla="*/ 8753592 w 12193149"/>
              <a:gd name="connsiteY73" fmla="*/ 2752199 h 3163521"/>
              <a:gd name="connsiteX74" fmla="*/ 8708995 w 12193149"/>
              <a:gd name="connsiteY74" fmla="*/ 2754300 h 3163521"/>
              <a:gd name="connsiteX75" fmla="*/ 8597219 w 12193149"/>
              <a:gd name="connsiteY75" fmla="*/ 2762872 h 3163521"/>
              <a:gd name="connsiteX76" fmla="*/ 8526378 w 12193149"/>
              <a:gd name="connsiteY76" fmla="*/ 2748030 h 3163521"/>
              <a:gd name="connsiteX77" fmla="*/ 8512131 w 12193149"/>
              <a:gd name="connsiteY77" fmla="*/ 2753945 h 3163521"/>
              <a:gd name="connsiteX78" fmla="*/ 8507315 w 12193149"/>
              <a:gd name="connsiteY78" fmla="*/ 2756946 h 3163521"/>
              <a:gd name="connsiteX79" fmla="*/ 8499116 w 12193149"/>
              <a:gd name="connsiteY79" fmla="*/ 2759684 h 3163521"/>
              <a:gd name="connsiteX80" fmla="*/ 8498742 w 12193149"/>
              <a:gd name="connsiteY80" fmla="*/ 2759505 h 3163521"/>
              <a:gd name="connsiteX81" fmla="*/ 8491397 w 12193149"/>
              <a:gd name="connsiteY81" fmla="*/ 2762555 h 3163521"/>
              <a:gd name="connsiteX82" fmla="*/ 8368330 w 12193149"/>
              <a:gd name="connsiteY82" fmla="*/ 2776597 h 3163521"/>
              <a:gd name="connsiteX83" fmla="*/ 8354947 w 12193149"/>
              <a:gd name="connsiteY83" fmla="*/ 2776791 h 3163521"/>
              <a:gd name="connsiteX84" fmla="*/ 8321252 w 12193149"/>
              <a:gd name="connsiteY84" fmla="*/ 2793369 h 3163521"/>
              <a:gd name="connsiteX85" fmla="*/ 8315581 w 12193149"/>
              <a:gd name="connsiteY85" fmla="*/ 2793695 h 3163521"/>
              <a:gd name="connsiteX86" fmla="*/ 8296322 w 12193149"/>
              <a:gd name="connsiteY86" fmla="*/ 2807590 h 3163521"/>
              <a:gd name="connsiteX87" fmla="*/ 8285424 w 12193149"/>
              <a:gd name="connsiteY87" fmla="*/ 2813413 h 3163521"/>
              <a:gd name="connsiteX88" fmla="*/ 8284298 w 12193149"/>
              <a:gd name="connsiteY88" fmla="*/ 2817856 h 3163521"/>
              <a:gd name="connsiteX89" fmla="*/ 8267224 w 12193149"/>
              <a:gd name="connsiteY89" fmla="*/ 2825031 h 3163521"/>
              <a:gd name="connsiteX90" fmla="*/ 8264525 w 12193149"/>
              <a:gd name="connsiteY90" fmla="*/ 2824801 h 3163521"/>
              <a:gd name="connsiteX91" fmla="*/ 8253181 w 12193149"/>
              <a:gd name="connsiteY91" fmla="*/ 2834644 h 3163521"/>
              <a:gd name="connsiteX92" fmla="*/ 8246982 w 12193149"/>
              <a:gd name="connsiteY92" fmla="*/ 2847636 h 3163521"/>
              <a:gd name="connsiteX93" fmla="*/ 8091420 w 12193149"/>
              <a:gd name="connsiteY93" fmla="*/ 2893797 h 3163521"/>
              <a:gd name="connsiteX94" fmla="*/ 7906555 w 12193149"/>
              <a:gd name="connsiteY94" fmla="*/ 2935770 h 3163521"/>
              <a:gd name="connsiteX95" fmla="*/ 7719893 w 12193149"/>
              <a:gd name="connsiteY95" fmla="*/ 2961485 h 3163521"/>
              <a:gd name="connsiteX96" fmla="*/ 7615495 w 12193149"/>
              <a:gd name="connsiteY96" fmla="*/ 2958014 h 3163521"/>
              <a:gd name="connsiteX97" fmla="*/ 7528691 w 12193149"/>
              <a:gd name="connsiteY97" fmla="*/ 2963842 h 3163521"/>
              <a:gd name="connsiteX98" fmla="*/ 7520719 w 12193149"/>
              <a:gd name="connsiteY98" fmla="*/ 2966395 h 3163521"/>
              <a:gd name="connsiteX99" fmla="*/ 7508559 w 12193149"/>
              <a:gd name="connsiteY99" fmla="*/ 2967730 h 3163521"/>
              <a:gd name="connsiteX100" fmla="*/ 7508188 w 12193149"/>
              <a:gd name="connsiteY100" fmla="*/ 2967403 h 3163521"/>
              <a:gd name="connsiteX101" fmla="*/ 7496943 w 12193149"/>
              <a:gd name="connsiteY101" fmla="*/ 2969355 h 3163521"/>
              <a:gd name="connsiteX102" fmla="*/ 7219707 w 12193149"/>
              <a:gd name="connsiteY102" fmla="*/ 2975462 h 3163521"/>
              <a:gd name="connsiteX103" fmla="*/ 7202249 w 12193149"/>
              <a:gd name="connsiteY103" fmla="*/ 2980012 h 3163521"/>
              <a:gd name="connsiteX104" fmla="*/ 7198152 w 12193149"/>
              <a:gd name="connsiteY104" fmla="*/ 2985370 h 3163521"/>
              <a:gd name="connsiteX105" fmla="*/ 7171956 w 12193149"/>
              <a:gd name="connsiteY105" fmla="*/ 2990018 h 3163521"/>
              <a:gd name="connsiteX106" fmla="*/ 7098136 w 12193149"/>
              <a:gd name="connsiteY106" fmla="*/ 3002246 h 3163521"/>
              <a:gd name="connsiteX107" fmla="*/ 7019644 w 12193149"/>
              <a:gd name="connsiteY107" fmla="*/ 3001872 h 3163521"/>
              <a:gd name="connsiteX108" fmla="*/ 6905294 w 12193149"/>
              <a:gd name="connsiteY108" fmla="*/ 3031378 h 3163521"/>
              <a:gd name="connsiteX109" fmla="*/ 6709370 w 12193149"/>
              <a:gd name="connsiteY109" fmla="*/ 3059333 h 3163521"/>
              <a:gd name="connsiteX110" fmla="*/ 6550602 w 12193149"/>
              <a:gd name="connsiteY110" fmla="*/ 3088109 h 3163521"/>
              <a:gd name="connsiteX111" fmla="*/ 6318708 w 12193149"/>
              <a:gd name="connsiteY111" fmla="*/ 3134909 h 3163521"/>
              <a:gd name="connsiteX112" fmla="*/ 6169822 w 12193149"/>
              <a:gd name="connsiteY112" fmla="*/ 3136996 h 3163521"/>
              <a:gd name="connsiteX113" fmla="*/ 6074996 w 12193149"/>
              <a:gd name="connsiteY113" fmla="*/ 3157458 h 3163521"/>
              <a:gd name="connsiteX114" fmla="*/ 6069677 w 12193149"/>
              <a:gd name="connsiteY114" fmla="*/ 3155921 h 3163521"/>
              <a:gd name="connsiteX115" fmla="*/ 6049786 w 12193149"/>
              <a:gd name="connsiteY115" fmla="*/ 3156604 h 3163521"/>
              <a:gd name="connsiteX116" fmla="*/ 6042433 w 12193149"/>
              <a:gd name="connsiteY116" fmla="*/ 3148255 h 3163521"/>
              <a:gd name="connsiteX117" fmla="*/ 6011238 w 12193149"/>
              <a:gd name="connsiteY117" fmla="*/ 3143162 h 3163521"/>
              <a:gd name="connsiteX118" fmla="*/ 5958523 w 12193149"/>
              <a:gd name="connsiteY118" fmla="*/ 3146806 h 3163521"/>
              <a:gd name="connsiteX119" fmla="*/ 5760067 w 12193149"/>
              <a:gd name="connsiteY119" fmla="*/ 3162498 h 3163521"/>
              <a:gd name="connsiteX120" fmla="*/ 5628108 w 12193149"/>
              <a:gd name="connsiteY120" fmla="*/ 3163521 h 3163521"/>
              <a:gd name="connsiteX121" fmla="*/ 5472054 w 12193149"/>
              <a:gd name="connsiteY121" fmla="*/ 3149501 h 3163521"/>
              <a:gd name="connsiteX122" fmla="*/ 5433909 w 12193149"/>
              <a:gd name="connsiteY122" fmla="*/ 3138248 h 3163521"/>
              <a:gd name="connsiteX123" fmla="*/ 5382817 w 12193149"/>
              <a:gd name="connsiteY123" fmla="*/ 3120546 h 3163521"/>
              <a:gd name="connsiteX124" fmla="*/ 5262912 w 12193149"/>
              <a:gd name="connsiteY124" fmla="*/ 3100129 h 3163521"/>
              <a:gd name="connsiteX125" fmla="*/ 5224109 w 12193149"/>
              <a:gd name="connsiteY125" fmla="*/ 3089005 h 3163521"/>
              <a:gd name="connsiteX126" fmla="*/ 5175808 w 12193149"/>
              <a:gd name="connsiteY126" fmla="*/ 3086015 h 3163521"/>
              <a:gd name="connsiteX127" fmla="*/ 5157702 w 12193149"/>
              <a:gd name="connsiteY127" fmla="*/ 3078792 h 3163521"/>
              <a:gd name="connsiteX128" fmla="*/ 5143747 w 12193149"/>
              <a:gd name="connsiteY128" fmla="*/ 3075392 h 3163521"/>
              <a:gd name="connsiteX129" fmla="*/ 5140744 w 12193149"/>
              <a:gd name="connsiteY129" fmla="*/ 3073291 h 3163521"/>
              <a:gd name="connsiteX130" fmla="*/ 5122807 w 12193149"/>
              <a:gd name="connsiteY130" fmla="*/ 3062438 h 3163521"/>
              <a:gd name="connsiteX131" fmla="*/ 5066938 w 12193149"/>
              <a:gd name="connsiteY131" fmla="*/ 3069009 h 3163521"/>
              <a:gd name="connsiteX132" fmla="*/ 5012662 w 12193149"/>
              <a:gd name="connsiteY132" fmla="*/ 3052628 h 3163521"/>
              <a:gd name="connsiteX133" fmla="*/ 4841589 w 12193149"/>
              <a:gd name="connsiteY133" fmla="*/ 3028611 h 3163521"/>
              <a:gd name="connsiteX134" fmla="*/ 4763595 w 12193149"/>
              <a:gd name="connsiteY134" fmla="*/ 3000843 h 3163521"/>
              <a:gd name="connsiteX135" fmla="*/ 4724334 w 12193149"/>
              <a:gd name="connsiteY135" fmla="*/ 2991829 h 3163521"/>
              <a:gd name="connsiteX136" fmla="*/ 4722324 w 12193149"/>
              <a:gd name="connsiteY136" fmla="*/ 2991080 h 3163521"/>
              <a:gd name="connsiteX137" fmla="*/ 4723259 w 12193149"/>
              <a:gd name="connsiteY137" fmla="*/ 2990869 h 3163521"/>
              <a:gd name="connsiteX138" fmla="*/ 4718350 w 12193149"/>
              <a:gd name="connsiteY138" fmla="*/ 2989599 h 3163521"/>
              <a:gd name="connsiteX139" fmla="*/ 4722324 w 12193149"/>
              <a:gd name="connsiteY139" fmla="*/ 2991080 h 3163521"/>
              <a:gd name="connsiteX140" fmla="*/ 4716674 w 12193149"/>
              <a:gd name="connsiteY140" fmla="*/ 2992355 h 3163521"/>
              <a:gd name="connsiteX141" fmla="*/ 4516962 w 12193149"/>
              <a:gd name="connsiteY141" fmla="*/ 2982453 h 3163521"/>
              <a:gd name="connsiteX142" fmla="*/ 4429691 w 12193149"/>
              <a:gd name="connsiteY142" fmla="*/ 2971802 h 3163521"/>
              <a:gd name="connsiteX143" fmla="*/ 4364023 w 12193149"/>
              <a:gd name="connsiteY143" fmla="*/ 2970456 h 3163521"/>
              <a:gd name="connsiteX144" fmla="*/ 4318114 w 12193149"/>
              <a:gd name="connsiteY144" fmla="*/ 2977071 h 3163521"/>
              <a:gd name="connsiteX145" fmla="*/ 4316258 w 12193149"/>
              <a:gd name="connsiteY145" fmla="*/ 2975730 h 3163521"/>
              <a:gd name="connsiteX146" fmla="*/ 4296292 w 12193149"/>
              <a:gd name="connsiteY146" fmla="*/ 2973851 h 3163521"/>
              <a:gd name="connsiteX147" fmla="*/ 4291212 w 12193149"/>
              <a:gd name="connsiteY147" fmla="*/ 2976768 h 3163521"/>
              <a:gd name="connsiteX148" fmla="*/ 4277290 w 12193149"/>
              <a:gd name="connsiteY148" fmla="*/ 2976522 h 3163521"/>
              <a:gd name="connsiteX149" fmla="*/ 4249265 w 12193149"/>
              <a:gd name="connsiteY149" fmla="*/ 2978846 h 3163521"/>
              <a:gd name="connsiteX150" fmla="*/ 4203199 w 12193149"/>
              <a:gd name="connsiteY150" fmla="*/ 2976051 h 3163521"/>
              <a:gd name="connsiteX151" fmla="*/ 4202893 w 12193149"/>
              <a:gd name="connsiteY151" fmla="*/ 2974792 h 3163521"/>
              <a:gd name="connsiteX152" fmla="*/ 4192396 w 12193149"/>
              <a:gd name="connsiteY152" fmla="*/ 2969158 h 3163521"/>
              <a:gd name="connsiteX153" fmla="*/ 4143893 w 12193149"/>
              <a:gd name="connsiteY153" fmla="*/ 2953293 h 3163521"/>
              <a:gd name="connsiteX154" fmla="*/ 4084245 w 12193149"/>
              <a:gd name="connsiteY154" fmla="*/ 2926760 h 3163521"/>
              <a:gd name="connsiteX155" fmla="*/ 4075694 w 12193149"/>
              <a:gd name="connsiteY155" fmla="*/ 2925925 h 3163521"/>
              <a:gd name="connsiteX156" fmla="*/ 4075575 w 12193149"/>
              <a:gd name="connsiteY156" fmla="*/ 2925626 h 3163521"/>
              <a:gd name="connsiteX157" fmla="*/ 4066658 w 12193149"/>
              <a:gd name="connsiteY157" fmla="*/ 2924182 h 3163521"/>
              <a:gd name="connsiteX158" fmla="*/ 4060102 w 12193149"/>
              <a:gd name="connsiteY158" fmla="*/ 2924400 h 3163521"/>
              <a:gd name="connsiteX159" fmla="*/ 4043512 w 12193149"/>
              <a:gd name="connsiteY159" fmla="*/ 2922779 h 3163521"/>
              <a:gd name="connsiteX160" fmla="*/ 4038145 w 12193149"/>
              <a:gd name="connsiteY160" fmla="*/ 2920345 h 3163521"/>
              <a:gd name="connsiteX161" fmla="*/ 4036511 w 12193149"/>
              <a:gd name="connsiteY161" fmla="*/ 2916678 h 3163521"/>
              <a:gd name="connsiteX162" fmla="*/ 4034926 w 12193149"/>
              <a:gd name="connsiteY162" fmla="*/ 2916913 h 3163521"/>
              <a:gd name="connsiteX163" fmla="*/ 4005686 w 12193149"/>
              <a:gd name="connsiteY163" fmla="*/ 2904345 h 3163521"/>
              <a:gd name="connsiteX164" fmla="*/ 3937994 w 12193149"/>
              <a:gd name="connsiteY164" fmla="*/ 2886888 h 3163521"/>
              <a:gd name="connsiteX165" fmla="*/ 3898423 w 12193149"/>
              <a:gd name="connsiteY165" fmla="*/ 2881233 h 3163521"/>
              <a:gd name="connsiteX166" fmla="*/ 3790908 w 12193149"/>
              <a:gd name="connsiteY166" fmla="*/ 2860995 h 3163521"/>
              <a:gd name="connsiteX167" fmla="*/ 3683661 w 12193149"/>
              <a:gd name="connsiteY167" fmla="*/ 2837072 h 3163521"/>
              <a:gd name="connsiteX168" fmla="*/ 3611183 w 12193149"/>
              <a:gd name="connsiteY168" fmla="*/ 2804801 h 3163521"/>
              <a:gd name="connsiteX169" fmla="*/ 3605003 w 12193149"/>
              <a:gd name="connsiteY169" fmla="*/ 2806163 h 3163521"/>
              <a:gd name="connsiteX170" fmla="*/ 3595884 w 12193149"/>
              <a:gd name="connsiteY170" fmla="*/ 2806327 h 3163521"/>
              <a:gd name="connsiteX171" fmla="*/ 3595649 w 12193149"/>
              <a:gd name="connsiteY171" fmla="*/ 2806058 h 3163521"/>
              <a:gd name="connsiteX172" fmla="*/ 3587126 w 12193149"/>
              <a:gd name="connsiteY172" fmla="*/ 2806748 h 3163521"/>
              <a:gd name="connsiteX173" fmla="*/ 3537283 w 12193149"/>
              <a:gd name="connsiteY173" fmla="*/ 2797049 h 3163521"/>
              <a:gd name="connsiteX174" fmla="*/ 3474371 w 12193149"/>
              <a:gd name="connsiteY174" fmla="*/ 2793388 h 3163521"/>
              <a:gd name="connsiteX175" fmla="*/ 3401876 w 12193149"/>
              <a:gd name="connsiteY175" fmla="*/ 2781340 h 3163521"/>
              <a:gd name="connsiteX176" fmla="*/ 3365036 w 12193149"/>
              <a:gd name="connsiteY176" fmla="*/ 2798292 h 3163521"/>
              <a:gd name="connsiteX177" fmla="*/ 3345174 w 12193149"/>
              <a:gd name="connsiteY177" fmla="*/ 2799974 h 3163521"/>
              <a:gd name="connsiteX178" fmla="*/ 3342846 w 12193149"/>
              <a:gd name="connsiteY178" fmla="*/ 2798999 h 3163521"/>
              <a:gd name="connsiteX179" fmla="*/ 3263504 w 12193149"/>
              <a:gd name="connsiteY179" fmla="*/ 2804876 h 3163521"/>
              <a:gd name="connsiteX180" fmla="*/ 3143704 w 12193149"/>
              <a:gd name="connsiteY180" fmla="*/ 2812651 h 3163521"/>
              <a:gd name="connsiteX181" fmla="*/ 3031439 w 12193149"/>
              <a:gd name="connsiteY181" fmla="*/ 2815294 h 3163521"/>
              <a:gd name="connsiteX182" fmla="*/ 2782717 w 12193149"/>
              <a:gd name="connsiteY182" fmla="*/ 2837115 h 3163521"/>
              <a:gd name="connsiteX183" fmla="*/ 2647675 w 12193149"/>
              <a:gd name="connsiteY183" fmla="*/ 2847651 h 3163521"/>
              <a:gd name="connsiteX184" fmla="*/ 2569176 w 12193149"/>
              <a:gd name="connsiteY184" fmla="*/ 2821410 h 3163521"/>
              <a:gd name="connsiteX185" fmla="*/ 2444403 w 12193149"/>
              <a:gd name="connsiteY185" fmla="*/ 2835311 h 3163521"/>
              <a:gd name="connsiteX186" fmla="*/ 2316260 w 12193149"/>
              <a:gd name="connsiteY186" fmla="*/ 2843778 h 3163521"/>
              <a:gd name="connsiteX187" fmla="*/ 2209726 w 12193149"/>
              <a:gd name="connsiteY187" fmla="*/ 2838545 h 3163521"/>
              <a:gd name="connsiteX188" fmla="*/ 2095813 w 12193149"/>
              <a:gd name="connsiteY188" fmla="*/ 2821834 h 3163521"/>
              <a:gd name="connsiteX189" fmla="*/ 1998504 w 12193149"/>
              <a:gd name="connsiteY189" fmla="*/ 2813814 h 3163521"/>
              <a:gd name="connsiteX190" fmla="*/ 1929320 w 12193149"/>
              <a:gd name="connsiteY190" fmla="*/ 2835759 h 3163521"/>
              <a:gd name="connsiteX191" fmla="*/ 1922798 w 12193149"/>
              <a:gd name="connsiteY191" fmla="*/ 2830928 h 3163521"/>
              <a:gd name="connsiteX192" fmla="*/ 1874228 w 12193149"/>
              <a:gd name="connsiteY192" fmla="*/ 2832523 h 3163521"/>
              <a:gd name="connsiteX193" fmla="*/ 1787803 w 12193149"/>
              <a:gd name="connsiteY193" fmla="*/ 2860145 h 3163521"/>
              <a:gd name="connsiteX194" fmla="*/ 1739352 w 12193149"/>
              <a:gd name="connsiteY194" fmla="*/ 2855094 h 3163521"/>
              <a:gd name="connsiteX195" fmla="*/ 1676219 w 12193149"/>
              <a:gd name="connsiteY195" fmla="*/ 2838745 h 3163521"/>
              <a:gd name="connsiteX196" fmla="*/ 1609817 w 12193149"/>
              <a:gd name="connsiteY196" fmla="*/ 2831848 h 3163521"/>
              <a:gd name="connsiteX197" fmla="*/ 1497258 w 12193149"/>
              <a:gd name="connsiteY197" fmla="*/ 2806258 h 3163521"/>
              <a:gd name="connsiteX198" fmla="*/ 1151127 w 12193149"/>
              <a:gd name="connsiteY198" fmla="*/ 2756823 h 3163521"/>
              <a:gd name="connsiteX199" fmla="*/ 859417 w 12193149"/>
              <a:gd name="connsiteY199" fmla="*/ 2747390 h 3163521"/>
              <a:gd name="connsiteX200" fmla="*/ 838688 w 12193149"/>
              <a:gd name="connsiteY200" fmla="*/ 2748603 h 3163521"/>
              <a:gd name="connsiteX201" fmla="*/ 817957 w 12193149"/>
              <a:gd name="connsiteY201" fmla="*/ 2746639 h 3163521"/>
              <a:gd name="connsiteX202" fmla="*/ 812654 w 12193149"/>
              <a:gd name="connsiteY202" fmla="*/ 2749533 h 3163521"/>
              <a:gd name="connsiteX203" fmla="*/ 721195 w 12193149"/>
              <a:gd name="connsiteY203" fmla="*/ 2748443 h 3163521"/>
              <a:gd name="connsiteX204" fmla="*/ 720890 w 12193149"/>
              <a:gd name="connsiteY204" fmla="*/ 2747181 h 3163521"/>
              <a:gd name="connsiteX205" fmla="*/ 710023 w 12193149"/>
              <a:gd name="connsiteY205" fmla="*/ 2741504 h 3163521"/>
              <a:gd name="connsiteX206" fmla="*/ 597940 w 12193149"/>
              <a:gd name="connsiteY206" fmla="*/ 2698646 h 3163521"/>
              <a:gd name="connsiteX207" fmla="*/ 579683 w 12193149"/>
              <a:gd name="connsiteY207" fmla="*/ 2695994 h 3163521"/>
              <a:gd name="connsiteX208" fmla="*/ 572865 w 12193149"/>
              <a:gd name="connsiteY208" fmla="*/ 2696183 h 3163521"/>
              <a:gd name="connsiteX209" fmla="*/ 446247 w 12193149"/>
              <a:gd name="connsiteY209" fmla="*/ 2658153 h 3163521"/>
              <a:gd name="connsiteX210" fmla="*/ 405163 w 12193149"/>
              <a:gd name="connsiteY210" fmla="*/ 2652330 h 3163521"/>
              <a:gd name="connsiteX211" fmla="*/ 293583 w 12193149"/>
              <a:gd name="connsiteY211" fmla="*/ 2631634 h 3163521"/>
              <a:gd name="connsiteX212" fmla="*/ 119529 w 12193149"/>
              <a:gd name="connsiteY212" fmla="*/ 2579829 h 3163521"/>
              <a:gd name="connsiteX213" fmla="*/ 16674 w 12193149"/>
              <a:gd name="connsiteY213" fmla="*/ 2576973 h 3163521"/>
              <a:gd name="connsiteX214" fmla="*/ 1150 w 12193149"/>
              <a:gd name="connsiteY214" fmla="*/ 2571504 h 3163521"/>
              <a:gd name="connsiteX215" fmla="*/ 1148 w 12193149"/>
              <a:gd name="connsiteY215" fmla="*/ 1040995 h 3163521"/>
              <a:gd name="connsiteX216" fmla="*/ 1148 w 12193149"/>
              <a:gd name="connsiteY216" fmla="*/ 818782 h 3163521"/>
              <a:gd name="connsiteX0" fmla="*/ 1148 w 12193149"/>
              <a:gd name="connsiteY0" fmla="*/ 0 h 3171710"/>
              <a:gd name="connsiteX1" fmla="*/ 12181789 w 12193149"/>
              <a:gd name="connsiteY1" fmla="*/ 8189 h 3171710"/>
              <a:gd name="connsiteX2" fmla="*/ 12193149 w 12193149"/>
              <a:gd name="connsiteY2" fmla="*/ 1406710 h 3171710"/>
              <a:gd name="connsiteX3" fmla="*/ 12185986 w 12193149"/>
              <a:gd name="connsiteY3" fmla="*/ 1411160 h 3171710"/>
              <a:gd name="connsiteX4" fmla="*/ 12156363 w 12193149"/>
              <a:gd name="connsiteY4" fmla="*/ 1424337 h 3171710"/>
              <a:gd name="connsiteX5" fmla="*/ 12139215 w 12193149"/>
              <a:gd name="connsiteY5" fmla="*/ 1450150 h 3171710"/>
              <a:gd name="connsiteX6" fmla="*/ 12126327 w 12193149"/>
              <a:gd name="connsiteY6" fmla="*/ 1451661 h 3171710"/>
              <a:gd name="connsiteX7" fmla="*/ 12124007 w 12193149"/>
              <a:gd name="connsiteY7" fmla="*/ 1451765 h 3171710"/>
              <a:gd name="connsiteX8" fmla="*/ 12116854 w 12193149"/>
              <a:gd name="connsiteY8" fmla="*/ 1455579 h 3171710"/>
              <a:gd name="connsiteX9" fmla="*/ 12099497 w 12193149"/>
              <a:gd name="connsiteY9" fmla="*/ 1455110 h 3171710"/>
              <a:gd name="connsiteX10" fmla="*/ 12087073 w 12193149"/>
              <a:gd name="connsiteY10" fmla="*/ 1463312 h 3171710"/>
              <a:gd name="connsiteX11" fmla="*/ 12031073 w 12193149"/>
              <a:gd name="connsiteY11" fmla="*/ 1506980 h 3171710"/>
              <a:gd name="connsiteX12" fmla="*/ 11995833 w 12193149"/>
              <a:gd name="connsiteY12" fmla="*/ 1530429 h 3171710"/>
              <a:gd name="connsiteX13" fmla="*/ 11979717 w 12193149"/>
              <a:gd name="connsiteY13" fmla="*/ 1535132 h 3171710"/>
              <a:gd name="connsiteX14" fmla="*/ 11959046 w 12193149"/>
              <a:gd name="connsiteY14" fmla="*/ 1544529 h 3171710"/>
              <a:gd name="connsiteX15" fmla="*/ 11920454 w 12193149"/>
              <a:gd name="connsiteY15" fmla="*/ 1557854 h 3171710"/>
              <a:gd name="connsiteX16" fmla="*/ 11903656 w 12193149"/>
              <a:gd name="connsiteY16" fmla="*/ 1569397 h 3171710"/>
              <a:gd name="connsiteX17" fmla="*/ 11895048 w 12193149"/>
              <a:gd name="connsiteY17" fmla="*/ 1571762 h 3171710"/>
              <a:gd name="connsiteX18" fmla="*/ 11891968 w 12193149"/>
              <a:gd name="connsiteY18" fmla="*/ 1582700 h 3171710"/>
              <a:gd name="connsiteX19" fmla="*/ 11870776 w 12193149"/>
              <a:gd name="connsiteY19" fmla="*/ 1604787 h 3171710"/>
              <a:gd name="connsiteX20" fmla="*/ 11813376 w 12193149"/>
              <a:gd name="connsiteY20" fmla="*/ 1624630 h 3171710"/>
              <a:gd name="connsiteX21" fmla="*/ 11590693 w 12193149"/>
              <a:gd name="connsiteY21" fmla="*/ 1790748 h 3171710"/>
              <a:gd name="connsiteX22" fmla="*/ 11506817 w 12193149"/>
              <a:gd name="connsiteY22" fmla="*/ 1860594 h 3171710"/>
              <a:gd name="connsiteX23" fmla="*/ 11280332 w 12193149"/>
              <a:gd name="connsiteY23" fmla="*/ 2050542 h 3171710"/>
              <a:gd name="connsiteX24" fmla="*/ 11228309 w 12193149"/>
              <a:gd name="connsiteY24" fmla="*/ 2103207 h 3171710"/>
              <a:gd name="connsiteX25" fmla="*/ 11218087 w 12193149"/>
              <a:gd name="connsiteY25" fmla="*/ 2102932 h 3171710"/>
              <a:gd name="connsiteX26" fmla="*/ 11217184 w 12193149"/>
              <a:gd name="connsiteY26" fmla="*/ 2101989 h 3171710"/>
              <a:gd name="connsiteX27" fmla="*/ 11188885 w 12193149"/>
              <a:gd name="connsiteY27" fmla="*/ 2119354 h 3171710"/>
              <a:gd name="connsiteX28" fmla="*/ 11184501 w 12193149"/>
              <a:gd name="connsiteY28" fmla="*/ 2119496 h 3171710"/>
              <a:gd name="connsiteX29" fmla="*/ 11166854 w 12193149"/>
              <a:gd name="connsiteY29" fmla="*/ 2133583 h 3171710"/>
              <a:gd name="connsiteX30" fmla="*/ 11157311 w 12193149"/>
              <a:gd name="connsiteY30" fmla="*/ 2139385 h 3171710"/>
              <a:gd name="connsiteX31" fmla="*/ 11155496 w 12193149"/>
              <a:gd name="connsiteY31" fmla="*/ 2144068 h 3171710"/>
              <a:gd name="connsiteX32" fmla="*/ 11140961 w 12193149"/>
              <a:gd name="connsiteY32" fmla="*/ 2151086 h 3171710"/>
              <a:gd name="connsiteX33" fmla="*/ 11138961 w 12193149"/>
              <a:gd name="connsiteY33" fmla="*/ 2150743 h 3171710"/>
              <a:gd name="connsiteX34" fmla="*/ 11128208 w 12193149"/>
              <a:gd name="connsiteY34" fmla="*/ 2160803 h 3171710"/>
              <a:gd name="connsiteX35" fmla="*/ 11120691 w 12193149"/>
              <a:gd name="connsiteY35" fmla="*/ 2174395 h 3171710"/>
              <a:gd name="connsiteX36" fmla="*/ 10894683 w 12193149"/>
              <a:gd name="connsiteY36" fmla="*/ 2300370 h 3171710"/>
              <a:gd name="connsiteX37" fmla="*/ 10773300 w 12193149"/>
              <a:gd name="connsiteY37" fmla="*/ 2350162 h 3171710"/>
              <a:gd name="connsiteX38" fmla="*/ 10627668 w 12193149"/>
              <a:gd name="connsiteY38" fmla="*/ 2386200 h 3171710"/>
              <a:gd name="connsiteX39" fmla="*/ 10581895 w 12193149"/>
              <a:gd name="connsiteY39" fmla="*/ 2395660 h 3171710"/>
              <a:gd name="connsiteX40" fmla="*/ 10547790 w 12193149"/>
              <a:gd name="connsiteY40" fmla="*/ 2425394 h 3171710"/>
              <a:gd name="connsiteX41" fmla="*/ 10529643 w 12193149"/>
              <a:gd name="connsiteY41" fmla="*/ 2423878 h 3171710"/>
              <a:gd name="connsiteX42" fmla="*/ 10526446 w 12193149"/>
              <a:gd name="connsiteY42" fmla="*/ 2423382 h 3171710"/>
              <a:gd name="connsiteX43" fmla="*/ 10515129 w 12193149"/>
              <a:gd name="connsiteY43" fmla="*/ 2426508 h 3171710"/>
              <a:gd name="connsiteX44" fmla="*/ 10491735 w 12193149"/>
              <a:gd name="connsiteY44" fmla="*/ 2421127 h 3171710"/>
              <a:gd name="connsiteX45" fmla="*/ 10471418 w 12193149"/>
              <a:gd name="connsiteY45" fmla="*/ 2428664 h 3171710"/>
              <a:gd name="connsiteX46" fmla="*/ 10377042 w 12193149"/>
              <a:gd name="connsiteY46" fmla="*/ 2471569 h 3171710"/>
              <a:gd name="connsiteX47" fmla="*/ 10319338 w 12193149"/>
              <a:gd name="connsiteY47" fmla="*/ 2493192 h 3171710"/>
              <a:gd name="connsiteX48" fmla="*/ 10295467 w 12193149"/>
              <a:gd name="connsiteY48" fmla="*/ 2495050 h 3171710"/>
              <a:gd name="connsiteX49" fmla="*/ 10263443 w 12193149"/>
              <a:gd name="connsiteY49" fmla="*/ 2501919 h 3171710"/>
              <a:gd name="connsiteX50" fmla="*/ 10205418 w 12193149"/>
              <a:gd name="connsiteY50" fmla="*/ 2509120 h 3171710"/>
              <a:gd name="connsiteX51" fmla="*/ 10177759 w 12193149"/>
              <a:gd name="connsiteY51" fmla="*/ 2519914 h 3171710"/>
              <a:gd name="connsiteX52" fmla="*/ 10165070 w 12193149"/>
              <a:gd name="connsiteY52" fmla="*/ 2520710 h 3171710"/>
              <a:gd name="connsiteX53" fmla="*/ 10156308 w 12193149"/>
              <a:gd name="connsiteY53" fmla="*/ 2534458 h 3171710"/>
              <a:gd name="connsiteX54" fmla="*/ 10118267 w 12193149"/>
              <a:gd name="connsiteY54" fmla="*/ 2558113 h 3171710"/>
              <a:gd name="connsiteX55" fmla="*/ 10083317 w 12193149"/>
              <a:gd name="connsiteY55" fmla="*/ 2570267 h 3171710"/>
              <a:gd name="connsiteX56" fmla="*/ 10040388 w 12193149"/>
              <a:gd name="connsiteY56" fmla="*/ 2568603 h 3171710"/>
              <a:gd name="connsiteX57" fmla="*/ 9961167 w 12193149"/>
              <a:gd name="connsiteY57" fmla="*/ 2584118 h 3171710"/>
              <a:gd name="connsiteX58" fmla="*/ 9848940 w 12193149"/>
              <a:gd name="connsiteY58" fmla="*/ 2590886 h 3171710"/>
              <a:gd name="connsiteX59" fmla="*/ 9729457 w 12193149"/>
              <a:gd name="connsiteY59" fmla="*/ 2611093 h 3171710"/>
              <a:gd name="connsiteX60" fmla="*/ 9613704 w 12193149"/>
              <a:gd name="connsiteY60" fmla="*/ 2639342 h 3171710"/>
              <a:gd name="connsiteX61" fmla="*/ 9338590 w 12193149"/>
              <a:gd name="connsiteY61" fmla="*/ 2696264 h 3171710"/>
              <a:gd name="connsiteX62" fmla="*/ 9232518 w 12193149"/>
              <a:gd name="connsiteY62" fmla="*/ 2720120 h 3171710"/>
              <a:gd name="connsiteX63" fmla="*/ 9156690 w 12193149"/>
              <a:gd name="connsiteY63" fmla="*/ 2730199 h 3171710"/>
              <a:gd name="connsiteX64" fmla="*/ 9054601 w 12193149"/>
              <a:gd name="connsiteY64" fmla="*/ 2737726 h 3171710"/>
              <a:gd name="connsiteX65" fmla="*/ 9006634 w 12193149"/>
              <a:gd name="connsiteY65" fmla="*/ 2741011 h 3171710"/>
              <a:gd name="connsiteX66" fmla="*/ 9006349 w 12193149"/>
              <a:gd name="connsiteY66" fmla="*/ 2740771 h 3171710"/>
              <a:gd name="connsiteX67" fmla="*/ 8997380 w 12193149"/>
              <a:gd name="connsiteY67" fmla="*/ 2741982 h 3171710"/>
              <a:gd name="connsiteX68" fmla="*/ 8991542 w 12193149"/>
              <a:gd name="connsiteY68" fmla="*/ 2744043 h 3171710"/>
              <a:gd name="connsiteX69" fmla="*/ 8975485 w 12193149"/>
              <a:gd name="connsiteY69" fmla="*/ 2747269 h 3171710"/>
              <a:gd name="connsiteX70" fmla="*/ 8969159 w 12193149"/>
              <a:gd name="connsiteY70" fmla="*/ 2746569 h 3171710"/>
              <a:gd name="connsiteX71" fmla="*/ 8964196 w 12193149"/>
              <a:gd name="connsiteY71" fmla="*/ 2744344 h 3171710"/>
              <a:gd name="connsiteX72" fmla="*/ 8930136 w 12193149"/>
              <a:gd name="connsiteY72" fmla="*/ 2741156 h 3171710"/>
              <a:gd name="connsiteX73" fmla="*/ 8753592 w 12193149"/>
              <a:gd name="connsiteY73" fmla="*/ 2760388 h 3171710"/>
              <a:gd name="connsiteX74" fmla="*/ 8708995 w 12193149"/>
              <a:gd name="connsiteY74" fmla="*/ 2762489 h 3171710"/>
              <a:gd name="connsiteX75" fmla="*/ 8597219 w 12193149"/>
              <a:gd name="connsiteY75" fmla="*/ 2771061 h 3171710"/>
              <a:gd name="connsiteX76" fmla="*/ 8526378 w 12193149"/>
              <a:gd name="connsiteY76" fmla="*/ 2756219 h 3171710"/>
              <a:gd name="connsiteX77" fmla="*/ 8512131 w 12193149"/>
              <a:gd name="connsiteY77" fmla="*/ 2762134 h 3171710"/>
              <a:gd name="connsiteX78" fmla="*/ 8507315 w 12193149"/>
              <a:gd name="connsiteY78" fmla="*/ 2765135 h 3171710"/>
              <a:gd name="connsiteX79" fmla="*/ 8499116 w 12193149"/>
              <a:gd name="connsiteY79" fmla="*/ 2767873 h 3171710"/>
              <a:gd name="connsiteX80" fmla="*/ 8498742 w 12193149"/>
              <a:gd name="connsiteY80" fmla="*/ 2767694 h 3171710"/>
              <a:gd name="connsiteX81" fmla="*/ 8491397 w 12193149"/>
              <a:gd name="connsiteY81" fmla="*/ 2770744 h 3171710"/>
              <a:gd name="connsiteX82" fmla="*/ 8368330 w 12193149"/>
              <a:gd name="connsiteY82" fmla="*/ 2784786 h 3171710"/>
              <a:gd name="connsiteX83" fmla="*/ 8354947 w 12193149"/>
              <a:gd name="connsiteY83" fmla="*/ 2784980 h 3171710"/>
              <a:gd name="connsiteX84" fmla="*/ 8321252 w 12193149"/>
              <a:gd name="connsiteY84" fmla="*/ 2801558 h 3171710"/>
              <a:gd name="connsiteX85" fmla="*/ 8315581 w 12193149"/>
              <a:gd name="connsiteY85" fmla="*/ 2801884 h 3171710"/>
              <a:gd name="connsiteX86" fmla="*/ 8296322 w 12193149"/>
              <a:gd name="connsiteY86" fmla="*/ 2815779 h 3171710"/>
              <a:gd name="connsiteX87" fmla="*/ 8285424 w 12193149"/>
              <a:gd name="connsiteY87" fmla="*/ 2821602 h 3171710"/>
              <a:gd name="connsiteX88" fmla="*/ 8284298 w 12193149"/>
              <a:gd name="connsiteY88" fmla="*/ 2826045 h 3171710"/>
              <a:gd name="connsiteX89" fmla="*/ 8267224 w 12193149"/>
              <a:gd name="connsiteY89" fmla="*/ 2833220 h 3171710"/>
              <a:gd name="connsiteX90" fmla="*/ 8264525 w 12193149"/>
              <a:gd name="connsiteY90" fmla="*/ 2832990 h 3171710"/>
              <a:gd name="connsiteX91" fmla="*/ 8253181 w 12193149"/>
              <a:gd name="connsiteY91" fmla="*/ 2842833 h 3171710"/>
              <a:gd name="connsiteX92" fmla="*/ 8246982 w 12193149"/>
              <a:gd name="connsiteY92" fmla="*/ 2855825 h 3171710"/>
              <a:gd name="connsiteX93" fmla="*/ 8091420 w 12193149"/>
              <a:gd name="connsiteY93" fmla="*/ 2901986 h 3171710"/>
              <a:gd name="connsiteX94" fmla="*/ 7906555 w 12193149"/>
              <a:gd name="connsiteY94" fmla="*/ 2943959 h 3171710"/>
              <a:gd name="connsiteX95" fmla="*/ 7719893 w 12193149"/>
              <a:gd name="connsiteY95" fmla="*/ 2969674 h 3171710"/>
              <a:gd name="connsiteX96" fmla="*/ 7615495 w 12193149"/>
              <a:gd name="connsiteY96" fmla="*/ 2966203 h 3171710"/>
              <a:gd name="connsiteX97" fmla="*/ 7528691 w 12193149"/>
              <a:gd name="connsiteY97" fmla="*/ 2972031 h 3171710"/>
              <a:gd name="connsiteX98" fmla="*/ 7520719 w 12193149"/>
              <a:gd name="connsiteY98" fmla="*/ 2974584 h 3171710"/>
              <a:gd name="connsiteX99" fmla="*/ 7508559 w 12193149"/>
              <a:gd name="connsiteY99" fmla="*/ 2975919 h 3171710"/>
              <a:gd name="connsiteX100" fmla="*/ 7508188 w 12193149"/>
              <a:gd name="connsiteY100" fmla="*/ 2975592 h 3171710"/>
              <a:gd name="connsiteX101" fmla="*/ 7496943 w 12193149"/>
              <a:gd name="connsiteY101" fmla="*/ 2977544 h 3171710"/>
              <a:gd name="connsiteX102" fmla="*/ 7219707 w 12193149"/>
              <a:gd name="connsiteY102" fmla="*/ 2983651 h 3171710"/>
              <a:gd name="connsiteX103" fmla="*/ 7202249 w 12193149"/>
              <a:gd name="connsiteY103" fmla="*/ 2988201 h 3171710"/>
              <a:gd name="connsiteX104" fmla="*/ 7198152 w 12193149"/>
              <a:gd name="connsiteY104" fmla="*/ 2993559 h 3171710"/>
              <a:gd name="connsiteX105" fmla="*/ 7171956 w 12193149"/>
              <a:gd name="connsiteY105" fmla="*/ 2998207 h 3171710"/>
              <a:gd name="connsiteX106" fmla="*/ 7098136 w 12193149"/>
              <a:gd name="connsiteY106" fmla="*/ 3010435 h 3171710"/>
              <a:gd name="connsiteX107" fmla="*/ 7019644 w 12193149"/>
              <a:gd name="connsiteY107" fmla="*/ 3010061 h 3171710"/>
              <a:gd name="connsiteX108" fmla="*/ 6905294 w 12193149"/>
              <a:gd name="connsiteY108" fmla="*/ 3039567 h 3171710"/>
              <a:gd name="connsiteX109" fmla="*/ 6709370 w 12193149"/>
              <a:gd name="connsiteY109" fmla="*/ 3067522 h 3171710"/>
              <a:gd name="connsiteX110" fmla="*/ 6550602 w 12193149"/>
              <a:gd name="connsiteY110" fmla="*/ 3096298 h 3171710"/>
              <a:gd name="connsiteX111" fmla="*/ 6318708 w 12193149"/>
              <a:gd name="connsiteY111" fmla="*/ 3143098 h 3171710"/>
              <a:gd name="connsiteX112" fmla="*/ 6169822 w 12193149"/>
              <a:gd name="connsiteY112" fmla="*/ 3145185 h 3171710"/>
              <a:gd name="connsiteX113" fmla="*/ 6074996 w 12193149"/>
              <a:gd name="connsiteY113" fmla="*/ 3165647 h 3171710"/>
              <a:gd name="connsiteX114" fmla="*/ 6069677 w 12193149"/>
              <a:gd name="connsiteY114" fmla="*/ 3164110 h 3171710"/>
              <a:gd name="connsiteX115" fmla="*/ 6049786 w 12193149"/>
              <a:gd name="connsiteY115" fmla="*/ 3164793 h 3171710"/>
              <a:gd name="connsiteX116" fmla="*/ 6042433 w 12193149"/>
              <a:gd name="connsiteY116" fmla="*/ 3156444 h 3171710"/>
              <a:gd name="connsiteX117" fmla="*/ 6011238 w 12193149"/>
              <a:gd name="connsiteY117" fmla="*/ 3151351 h 3171710"/>
              <a:gd name="connsiteX118" fmla="*/ 5958523 w 12193149"/>
              <a:gd name="connsiteY118" fmla="*/ 3154995 h 3171710"/>
              <a:gd name="connsiteX119" fmla="*/ 5760067 w 12193149"/>
              <a:gd name="connsiteY119" fmla="*/ 3170687 h 3171710"/>
              <a:gd name="connsiteX120" fmla="*/ 5628108 w 12193149"/>
              <a:gd name="connsiteY120" fmla="*/ 3171710 h 3171710"/>
              <a:gd name="connsiteX121" fmla="*/ 5472054 w 12193149"/>
              <a:gd name="connsiteY121" fmla="*/ 3157690 h 3171710"/>
              <a:gd name="connsiteX122" fmla="*/ 5433909 w 12193149"/>
              <a:gd name="connsiteY122" fmla="*/ 3146437 h 3171710"/>
              <a:gd name="connsiteX123" fmla="*/ 5382817 w 12193149"/>
              <a:gd name="connsiteY123" fmla="*/ 3128735 h 3171710"/>
              <a:gd name="connsiteX124" fmla="*/ 5262912 w 12193149"/>
              <a:gd name="connsiteY124" fmla="*/ 3108318 h 3171710"/>
              <a:gd name="connsiteX125" fmla="*/ 5224109 w 12193149"/>
              <a:gd name="connsiteY125" fmla="*/ 3097194 h 3171710"/>
              <a:gd name="connsiteX126" fmla="*/ 5175808 w 12193149"/>
              <a:gd name="connsiteY126" fmla="*/ 3094204 h 3171710"/>
              <a:gd name="connsiteX127" fmla="*/ 5157702 w 12193149"/>
              <a:gd name="connsiteY127" fmla="*/ 3086981 h 3171710"/>
              <a:gd name="connsiteX128" fmla="*/ 5143747 w 12193149"/>
              <a:gd name="connsiteY128" fmla="*/ 3083581 h 3171710"/>
              <a:gd name="connsiteX129" fmla="*/ 5140744 w 12193149"/>
              <a:gd name="connsiteY129" fmla="*/ 3081480 h 3171710"/>
              <a:gd name="connsiteX130" fmla="*/ 5122807 w 12193149"/>
              <a:gd name="connsiteY130" fmla="*/ 3070627 h 3171710"/>
              <a:gd name="connsiteX131" fmla="*/ 5066938 w 12193149"/>
              <a:gd name="connsiteY131" fmla="*/ 3077198 h 3171710"/>
              <a:gd name="connsiteX132" fmla="*/ 5012662 w 12193149"/>
              <a:gd name="connsiteY132" fmla="*/ 3060817 h 3171710"/>
              <a:gd name="connsiteX133" fmla="*/ 4841589 w 12193149"/>
              <a:gd name="connsiteY133" fmla="*/ 3036800 h 3171710"/>
              <a:gd name="connsiteX134" fmla="*/ 4763595 w 12193149"/>
              <a:gd name="connsiteY134" fmla="*/ 3009032 h 3171710"/>
              <a:gd name="connsiteX135" fmla="*/ 4724334 w 12193149"/>
              <a:gd name="connsiteY135" fmla="*/ 3000018 h 3171710"/>
              <a:gd name="connsiteX136" fmla="*/ 4722324 w 12193149"/>
              <a:gd name="connsiteY136" fmla="*/ 2999269 h 3171710"/>
              <a:gd name="connsiteX137" fmla="*/ 4723259 w 12193149"/>
              <a:gd name="connsiteY137" fmla="*/ 2999058 h 3171710"/>
              <a:gd name="connsiteX138" fmla="*/ 4718350 w 12193149"/>
              <a:gd name="connsiteY138" fmla="*/ 2997788 h 3171710"/>
              <a:gd name="connsiteX139" fmla="*/ 4722324 w 12193149"/>
              <a:gd name="connsiteY139" fmla="*/ 2999269 h 3171710"/>
              <a:gd name="connsiteX140" fmla="*/ 4716674 w 12193149"/>
              <a:gd name="connsiteY140" fmla="*/ 3000544 h 3171710"/>
              <a:gd name="connsiteX141" fmla="*/ 4516962 w 12193149"/>
              <a:gd name="connsiteY141" fmla="*/ 2990642 h 3171710"/>
              <a:gd name="connsiteX142" fmla="*/ 4429691 w 12193149"/>
              <a:gd name="connsiteY142" fmla="*/ 2979991 h 3171710"/>
              <a:gd name="connsiteX143" fmla="*/ 4364023 w 12193149"/>
              <a:gd name="connsiteY143" fmla="*/ 2978645 h 3171710"/>
              <a:gd name="connsiteX144" fmla="*/ 4318114 w 12193149"/>
              <a:gd name="connsiteY144" fmla="*/ 2985260 h 3171710"/>
              <a:gd name="connsiteX145" fmla="*/ 4316258 w 12193149"/>
              <a:gd name="connsiteY145" fmla="*/ 2983919 h 3171710"/>
              <a:gd name="connsiteX146" fmla="*/ 4296292 w 12193149"/>
              <a:gd name="connsiteY146" fmla="*/ 2982040 h 3171710"/>
              <a:gd name="connsiteX147" fmla="*/ 4291212 w 12193149"/>
              <a:gd name="connsiteY147" fmla="*/ 2984957 h 3171710"/>
              <a:gd name="connsiteX148" fmla="*/ 4277290 w 12193149"/>
              <a:gd name="connsiteY148" fmla="*/ 2984711 h 3171710"/>
              <a:gd name="connsiteX149" fmla="*/ 4249265 w 12193149"/>
              <a:gd name="connsiteY149" fmla="*/ 2987035 h 3171710"/>
              <a:gd name="connsiteX150" fmla="*/ 4203199 w 12193149"/>
              <a:gd name="connsiteY150" fmla="*/ 2984240 h 3171710"/>
              <a:gd name="connsiteX151" fmla="*/ 4202893 w 12193149"/>
              <a:gd name="connsiteY151" fmla="*/ 2982981 h 3171710"/>
              <a:gd name="connsiteX152" fmla="*/ 4192396 w 12193149"/>
              <a:gd name="connsiteY152" fmla="*/ 2977347 h 3171710"/>
              <a:gd name="connsiteX153" fmla="*/ 4143893 w 12193149"/>
              <a:gd name="connsiteY153" fmla="*/ 2961482 h 3171710"/>
              <a:gd name="connsiteX154" fmla="*/ 4084245 w 12193149"/>
              <a:gd name="connsiteY154" fmla="*/ 2934949 h 3171710"/>
              <a:gd name="connsiteX155" fmla="*/ 4075694 w 12193149"/>
              <a:gd name="connsiteY155" fmla="*/ 2934114 h 3171710"/>
              <a:gd name="connsiteX156" fmla="*/ 4075575 w 12193149"/>
              <a:gd name="connsiteY156" fmla="*/ 2933815 h 3171710"/>
              <a:gd name="connsiteX157" fmla="*/ 4066658 w 12193149"/>
              <a:gd name="connsiteY157" fmla="*/ 2932371 h 3171710"/>
              <a:gd name="connsiteX158" fmla="*/ 4060102 w 12193149"/>
              <a:gd name="connsiteY158" fmla="*/ 2932589 h 3171710"/>
              <a:gd name="connsiteX159" fmla="*/ 4043512 w 12193149"/>
              <a:gd name="connsiteY159" fmla="*/ 2930968 h 3171710"/>
              <a:gd name="connsiteX160" fmla="*/ 4038145 w 12193149"/>
              <a:gd name="connsiteY160" fmla="*/ 2928534 h 3171710"/>
              <a:gd name="connsiteX161" fmla="*/ 4036511 w 12193149"/>
              <a:gd name="connsiteY161" fmla="*/ 2924867 h 3171710"/>
              <a:gd name="connsiteX162" fmla="*/ 4034926 w 12193149"/>
              <a:gd name="connsiteY162" fmla="*/ 2925102 h 3171710"/>
              <a:gd name="connsiteX163" fmla="*/ 4005686 w 12193149"/>
              <a:gd name="connsiteY163" fmla="*/ 2912534 h 3171710"/>
              <a:gd name="connsiteX164" fmla="*/ 3937994 w 12193149"/>
              <a:gd name="connsiteY164" fmla="*/ 2895077 h 3171710"/>
              <a:gd name="connsiteX165" fmla="*/ 3898423 w 12193149"/>
              <a:gd name="connsiteY165" fmla="*/ 2889422 h 3171710"/>
              <a:gd name="connsiteX166" fmla="*/ 3790908 w 12193149"/>
              <a:gd name="connsiteY166" fmla="*/ 2869184 h 3171710"/>
              <a:gd name="connsiteX167" fmla="*/ 3683661 w 12193149"/>
              <a:gd name="connsiteY167" fmla="*/ 2845261 h 3171710"/>
              <a:gd name="connsiteX168" fmla="*/ 3611183 w 12193149"/>
              <a:gd name="connsiteY168" fmla="*/ 2812990 h 3171710"/>
              <a:gd name="connsiteX169" fmla="*/ 3605003 w 12193149"/>
              <a:gd name="connsiteY169" fmla="*/ 2814352 h 3171710"/>
              <a:gd name="connsiteX170" fmla="*/ 3595884 w 12193149"/>
              <a:gd name="connsiteY170" fmla="*/ 2814516 h 3171710"/>
              <a:gd name="connsiteX171" fmla="*/ 3595649 w 12193149"/>
              <a:gd name="connsiteY171" fmla="*/ 2814247 h 3171710"/>
              <a:gd name="connsiteX172" fmla="*/ 3587126 w 12193149"/>
              <a:gd name="connsiteY172" fmla="*/ 2814937 h 3171710"/>
              <a:gd name="connsiteX173" fmla="*/ 3537283 w 12193149"/>
              <a:gd name="connsiteY173" fmla="*/ 2805238 h 3171710"/>
              <a:gd name="connsiteX174" fmla="*/ 3474371 w 12193149"/>
              <a:gd name="connsiteY174" fmla="*/ 2801577 h 3171710"/>
              <a:gd name="connsiteX175" fmla="*/ 3401876 w 12193149"/>
              <a:gd name="connsiteY175" fmla="*/ 2789529 h 3171710"/>
              <a:gd name="connsiteX176" fmla="*/ 3365036 w 12193149"/>
              <a:gd name="connsiteY176" fmla="*/ 2806481 h 3171710"/>
              <a:gd name="connsiteX177" fmla="*/ 3345174 w 12193149"/>
              <a:gd name="connsiteY177" fmla="*/ 2808163 h 3171710"/>
              <a:gd name="connsiteX178" fmla="*/ 3342846 w 12193149"/>
              <a:gd name="connsiteY178" fmla="*/ 2807188 h 3171710"/>
              <a:gd name="connsiteX179" fmla="*/ 3263504 w 12193149"/>
              <a:gd name="connsiteY179" fmla="*/ 2813065 h 3171710"/>
              <a:gd name="connsiteX180" fmla="*/ 3143704 w 12193149"/>
              <a:gd name="connsiteY180" fmla="*/ 2820840 h 3171710"/>
              <a:gd name="connsiteX181" fmla="*/ 3031439 w 12193149"/>
              <a:gd name="connsiteY181" fmla="*/ 2823483 h 3171710"/>
              <a:gd name="connsiteX182" fmla="*/ 2782717 w 12193149"/>
              <a:gd name="connsiteY182" fmla="*/ 2845304 h 3171710"/>
              <a:gd name="connsiteX183" fmla="*/ 2647675 w 12193149"/>
              <a:gd name="connsiteY183" fmla="*/ 2855840 h 3171710"/>
              <a:gd name="connsiteX184" fmla="*/ 2569176 w 12193149"/>
              <a:gd name="connsiteY184" fmla="*/ 2829599 h 3171710"/>
              <a:gd name="connsiteX185" fmla="*/ 2444403 w 12193149"/>
              <a:gd name="connsiteY185" fmla="*/ 2843500 h 3171710"/>
              <a:gd name="connsiteX186" fmla="*/ 2316260 w 12193149"/>
              <a:gd name="connsiteY186" fmla="*/ 2851967 h 3171710"/>
              <a:gd name="connsiteX187" fmla="*/ 2209726 w 12193149"/>
              <a:gd name="connsiteY187" fmla="*/ 2846734 h 3171710"/>
              <a:gd name="connsiteX188" fmla="*/ 2095813 w 12193149"/>
              <a:gd name="connsiteY188" fmla="*/ 2830023 h 3171710"/>
              <a:gd name="connsiteX189" fmla="*/ 1998504 w 12193149"/>
              <a:gd name="connsiteY189" fmla="*/ 2822003 h 3171710"/>
              <a:gd name="connsiteX190" fmla="*/ 1929320 w 12193149"/>
              <a:gd name="connsiteY190" fmla="*/ 2843948 h 3171710"/>
              <a:gd name="connsiteX191" fmla="*/ 1922798 w 12193149"/>
              <a:gd name="connsiteY191" fmla="*/ 2839117 h 3171710"/>
              <a:gd name="connsiteX192" fmla="*/ 1874228 w 12193149"/>
              <a:gd name="connsiteY192" fmla="*/ 2840712 h 3171710"/>
              <a:gd name="connsiteX193" fmla="*/ 1787803 w 12193149"/>
              <a:gd name="connsiteY193" fmla="*/ 2868334 h 3171710"/>
              <a:gd name="connsiteX194" fmla="*/ 1739352 w 12193149"/>
              <a:gd name="connsiteY194" fmla="*/ 2863283 h 3171710"/>
              <a:gd name="connsiteX195" fmla="*/ 1676219 w 12193149"/>
              <a:gd name="connsiteY195" fmla="*/ 2846934 h 3171710"/>
              <a:gd name="connsiteX196" fmla="*/ 1609817 w 12193149"/>
              <a:gd name="connsiteY196" fmla="*/ 2840037 h 3171710"/>
              <a:gd name="connsiteX197" fmla="*/ 1497258 w 12193149"/>
              <a:gd name="connsiteY197" fmla="*/ 2814447 h 3171710"/>
              <a:gd name="connsiteX198" fmla="*/ 1151127 w 12193149"/>
              <a:gd name="connsiteY198" fmla="*/ 2765012 h 3171710"/>
              <a:gd name="connsiteX199" fmla="*/ 859417 w 12193149"/>
              <a:gd name="connsiteY199" fmla="*/ 2755579 h 3171710"/>
              <a:gd name="connsiteX200" fmla="*/ 838688 w 12193149"/>
              <a:gd name="connsiteY200" fmla="*/ 2756792 h 3171710"/>
              <a:gd name="connsiteX201" fmla="*/ 817957 w 12193149"/>
              <a:gd name="connsiteY201" fmla="*/ 2754828 h 3171710"/>
              <a:gd name="connsiteX202" fmla="*/ 812654 w 12193149"/>
              <a:gd name="connsiteY202" fmla="*/ 2757722 h 3171710"/>
              <a:gd name="connsiteX203" fmla="*/ 721195 w 12193149"/>
              <a:gd name="connsiteY203" fmla="*/ 2756632 h 3171710"/>
              <a:gd name="connsiteX204" fmla="*/ 720890 w 12193149"/>
              <a:gd name="connsiteY204" fmla="*/ 2755370 h 3171710"/>
              <a:gd name="connsiteX205" fmla="*/ 710023 w 12193149"/>
              <a:gd name="connsiteY205" fmla="*/ 2749693 h 3171710"/>
              <a:gd name="connsiteX206" fmla="*/ 597940 w 12193149"/>
              <a:gd name="connsiteY206" fmla="*/ 2706835 h 3171710"/>
              <a:gd name="connsiteX207" fmla="*/ 579683 w 12193149"/>
              <a:gd name="connsiteY207" fmla="*/ 2704183 h 3171710"/>
              <a:gd name="connsiteX208" fmla="*/ 572865 w 12193149"/>
              <a:gd name="connsiteY208" fmla="*/ 2704372 h 3171710"/>
              <a:gd name="connsiteX209" fmla="*/ 446247 w 12193149"/>
              <a:gd name="connsiteY209" fmla="*/ 2666342 h 3171710"/>
              <a:gd name="connsiteX210" fmla="*/ 405163 w 12193149"/>
              <a:gd name="connsiteY210" fmla="*/ 2660519 h 3171710"/>
              <a:gd name="connsiteX211" fmla="*/ 293583 w 12193149"/>
              <a:gd name="connsiteY211" fmla="*/ 2639823 h 3171710"/>
              <a:gd name="connsiteX212" fmla="*/ 119529 w 12193149"/>
              <a:gd name="connsiteY212" fmla="*/ 2588018 h 3171710"/>
              <a:gd name="connsiteX213" fmla="*/ 16674 w 12193149"/>
              <a:gd name="connsiteY213" fmla="*/ 2585162 h 3171710"/>
              <a:gd name="connsiteX214" fmla="*/ 1150 w 12193149"/>
              <a:gd name="connsiteY214" fmla="*/ 2579693 h 3171710"/>
              <a:gd name="connsiteX215" fmla="*/ 1148 w 12193149"/>
              <a:gd name="connsiteY215" fmla="*/ 1049184 h 3171710"/>
              <a:gd name="connsiteX216" fmla="*/ 1148 w 12193149"/>
              <a:gd name="connsiteY216" fmla="*/ 0 h 3171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12193149" h="3171710">
                <a:moveTo>
                  <a:pt x="1148" y="0"/>
                </a:moveTo>
                <a:lnTo>
                  <a:pt x="12181789" y="8189"/>
                </a:lnTo>
                <a:cubicBezTo>
                  <a:pt x="12181789" y="201435"/>
                  <a:pt x="12193149" y="1213464"/>
                  <a:pt x="12193149" y="1406710"/>
                </a:cubicBezTo>
                <a:lnTo>
                  <a:pt x="12185986" y="1411160"/>
                </a:lnTo>
                <a:cubicBezTo>
                  <a:pt x="12156393" y="1404401"/>
                  <a:pt x="12176978" y="1415299"/>
                  <a:pt x="12156363" y="1424337"/>
                </a:cubicBezTo>
                <a:cubicBezTo>
                  <a:pt x="12172308" y="1438279"/>
                  <a:pt x="12127905" y="1429847"/>
                  <a:pt x="12139215" y="1450150"/>
                </a:cubicBezTo>
                <a:cubicBezTo>
                  <a:pt x="12135103" y="1451151"/>
                  <a:pt x="12130766" y="1451483"/>
                  <a:pt x="12126327" y="1451661"/>
                </a:cubicBezTo>
                <a:lnTo>
                  <a:pt x="12124007" y="1451765"/>
                </a:lnTo>
                <a:lnTo>
                  <a:pt x="12116854" y="1455579"/>
                </a:lnTo>
                <a:lnTo>
                  <a:pt x="12099497" y="1455110"/>
                </a:lnTo>
                <a:cubicBezTo>
                  <a:pt x="12095162" y="1456775"/>
                  <a:pt x="12090978" y="1459336"/>
                  <a:pt x="12087073" y="1463312"/>
                </a:cubicBezTo>
                <a:cubicBezTo>
                  <a:pt x="12078890" y="1483714"/>
                  <a:pt x="12040481" y="1480817"/>
                  <a:pt x="12031073" y="1506980"/>
                </a:cubicBezTo>
                <a:cubicBezTo>
                  <a:pt x="12026399" y="1515225"/>
                  <a:pt x="12004497" y="1532326"/>
                  <a:pt x="11995833" y="1530429"/>
                </a:cubicBezTo>
                <a:cubicBezTo>
                  <a:pt x="11990333" y="1532938"/>
                  <a:pt x="11986699" y="1539016"/>
                  <a:pt x="11979717" y="1535132"/>
                </a:cubicBezTo>
                <a:cubicBezTo>
                  <a:pt x="11970382" y="1531211"/>
                  <a:pt x="11963763" y="1554233"/>
                  <a:pt x="11959046" y="1544529"/>
                </a:cubicBezTo>
                <a:lnTo>
                  <a:pt x="11920454" y="1557854"/>
                </a:lnTo>
                <a:cubicBezTo>
                  <a:pt x="11919152" y="1564914"/>
                  <a:pt x="11912619" y="1567116"/>
                  <a:pt x="11903656" y="1569397"/>
                </a:cubicBezTo>
                <a:lnTo>
                  <a:pt x="11895048" y="1571762"/>
                </a:lnTo>
                <a:lnTo>
                  <a:pt x="11891968" y="1582700"/>
                </a:lnTo>
                <a:cubicBezTo>
                  <a:pt x="11881074" y="1573372"/>
                  <a:pt x="11884523" y="1604713"/>
                  <a:pt x="11870776" y="1604787"/>
                </a:cubicBezTo>
                <a:lnTo>
                  <a:pt x="11813376" y="1624630"/>
                </a:lnTo>
                <a:lnTo>
                  <a:pt x="11590693" y="1790748"/>
                </a:lnTo>
                <a:cubicBezTo>
                  <a:pt x="11550201" y="1817685"/>
                  <a:pt x="11542649" y="1767741"/>
                  <a:pt x="11506817" y="1860594"/>
                </a:cubicBezTo>
                <a:cubicBezTo>
                  <a:pt x="11450023" y="1916431"/>
                  <a:pt x="11337127" y="2017145"/>
                  <a:pt x="11280332" y="2050542"/>
                </a:cubicBezTo>
                <a:cubicBezTo>
                  <a:pt x="11267547" y="2058142"/>
                  <a:pt x="11229147" y="2123560"/>
                  <a:pt x="11228309" y="2103207"/>
                </a:cubicBezTo>
                <a:cubicBezTo>
                  <a:pt x="11223950" y="2105174"/>
                  <a:pt x="11220761" y="2104651"/>
                  <a:pt x="11218087" y="2102932"/>
                </a:cubicBezTo>
                <a:lnTo>
                  <a:pt x="11217184" y="2101989"/>
                </a:lnTo>
                <a:lnTo>
                  <a:pt x="11188885" y="2119354"/>
                </a:lnTo>
                <a:lnTo>
                  <a:pt x="11184501" y="2119496"/>
                </a:lnTo>
                <a:lnTo>
                  <a:pt x="11166854" y="2133583"/>
                </a:lnTo>
                <a:lnTo>
                  <a:pt x="11157311" y="2139385"/>
                </a:lnTo>
                <a:lnTo>
                  <a:pt x="11155496" y="2144068"/>
                </a:lnTo>
                <a:cubicBezTo>
                  <a:pt x="11153045" y="2147436"/>
                  <a:pt x="11148902" y="2150083"/>
                  <a:pt x="11140961" y="2151086"/>
                </a:cubicBezTo>
                <a:lnTo>
                  <a:pt x="11138961" y="2150743"/>
                </a:lnTo>
                <a:lnTo>
                  <a:pt x="11128208" y="2160803"/>
                </a:lnTo>
                <a:cubicBezTo>
                  <a:pt x="11124962" y="2164785"/>
                  <a:pt x="11122359" y="2169258"/>
                  <a:pt x="11120691" y="2174395"/>
                </a:cubicBezTo>
                <a:cubicBezTo>
                  <a:pt x="11081770" y="2197656"/>
                  <a:pt x="10952581" y="2271077"/>
                  <a:pt x="10894683" y="2300370"/>
                </a:cubicBezTo>
                <a:cubicBezTo>
                  <a:pt x="10861781" y="2315405"/>
                  <a:pt x="10817803" y="2335857"/>
                  <a:pt x="10773300" y="2350162"/>
                </a:cubicBezTo>
                <a:cubicBezTo>
                  <a:pt x="10733414" y="2394390"/>
                  <a:pt x="10677791" y="2353706"/>
                  <a:pt x="10627668" y="2386200"/>
                </a:cubicBezTo>
                <a:cubicBezTo>
                  <a:pt x="10590276" y="2369074"/>
                  <a:pt x="10613693" y="2389253"/>
                  <a:pt x="10581895" y="2395660"/>
                </a:cubicBezTo>
                <a:cubicBezTo>
                  <a:pt x="10597733" y="2418627"/>
                  <a:pt x="10540912" y="2395212"/>
                  <a:pt x="10547790" y="2425394"/>
                </a:cubicBezTo>
                <a:cubicBezTo>
                  <a:pt x="10541784" y="2425603"/>
                  <a:pt x="10535750" y="2424857"/>
                  <a:pt x="10529643" y="2423878"/>
                </a:cubicBezTo>
                <a:lnTo>
                  <a:pt x="10526446" y="2423382"/>
                </a:lnTo>
                <a:lnTo>
                  <a:pt x="10515129" y="2426508"/>
                </a:lnTo>
                <a:lnTo>
                  <a:pt x="10491735" y="2421127"/>
                </a:lnTo>
                <a:cubicBezTo>
                  <a:pt x="10485147" y="2422161"/>
                  <a:pt x="10478389" y="2424430"/>
                  <a:pt x="10471418" y="2428664"/>
                </a:cubicBezTo>
                <a:cubicBezTo>
                  <a:pt x="10451763" y="2453636"/>
                  <a:pt x="10400774" y="2439247"/>
                  <a:pt x="10377042" y="2471569"/>
                </a:cubicBezTo>
                <a:cubicBezTo>
                  <a:pt x="10367240" y="2481286"/>
                  <a:pt x="10330319" y="2498097"/>
                  <a:pt x="10319338" y="2493192"/>
                </a:cubicBezTo>
                <a:cubicBezTo>
                  <a:pt x="10310813" y="2495031"/>
                  <a:pt x="10303331" y="2502144"/>
                  <a:pt x="10295467" y="2495050"/>
                </a:cubicBezTo>
                <a:cubicBezTo>
                  <a:pt x="10284420" y="2487261"/>
                  <a:pt x="10265794" y="2516157"/>
                  <a:pt x="10263443" y="2501919"/>
                </a:cubicBezTo>
                <a:lnTo>
                  <a:pt x="10205418" y="2509120"/>
                </a:lnTo>
                <a:cubicBezTo>
                  <a:pt x="10200696" y="2518180"/>
                  <a:pt x="10190895" y="2519327"/>
                  <a:pt x="10177759" y="2519914"/>
                </a:cubicBezTo>
                <a:lnTo>
                  <a:pt x="10165070" y="2520710"/>
                </a:lnTo>
                <a:lnTo>
                  <a:pt x="10156308" y="2534458"/>
                </a:lnTo>
                <a:cubicBezTo>
                  <a:pt x="10145406" y="2519028"/>
                  <a:pt x="10136981" y="2561781"/>
                  <a:pt x="10118267" y="2558113"/>
                </a:cubicBezTo>
                <a:lnTo>
                  <a:pt x="10083317" y="2570267"/>
                </a:lnTo>
                <a:cubicBezTo>
                  <a:pt x="10075718" y="2568198"/>
                  <a:pt x="10048011" y="2569526"/>
                  <a:pt x="10040388" y="2568603"/>
                </a:cubicBezTo>
                <a:cubicBezTo>
                  <a:pt x="9999609" y="2578704"/>
                  <a:pt x="9985545" y="2579194"/>
                  <a:pt x="9961167" y="2584118"/>
                </a:cubicBezTo>
                <a:cubicBezTo>
                  <a:pt x="9920131" y="2584260"/>
                  <a:pt x="9889892" y="2581061"/>
                  <a:pt x="9848940" y="2590886"/>
                </a:cubicBezTo>
                <a:lnTo>
                  <a:pt x="9729457" y="2611093"/>
                </a:lnTo>
                <a:cubicBezTo>
                  <a:pt x="9676207" y="2601507"/>
                  <a:pt x="9631235" y="2626730"/>
                  <a:pt x="9613704" y="2639342"/>
                </a:cubicBezTo>
                <a:cubicBezTo>
                  <a:pt x="9548152" y="2653618"/>
                  <a:pt x="9410970" y="2690964"/>
                  <a:pt x="9338590" y="2696264"/>
                </a:cubicBezTo>
                <a:lnTo>
                  <a:pt x="9232518" y="2720120"/>
                </a:lnTo>
                <a:lnTo>
                  <a:pt x="9156690" y="2730199"/>
                </a:lnTo>
                <a:lnTo>
                  <a:pt x="9054601" y="2737726"/>
                </a:lnTo>
                <a:lnTo>
                  <a:pt x="9006634" y="2741011"/>
                </a:lnTo>
                <a:lnTo>
                  <a:pt x="9006349" y="2740771"/>
                </a:lnTo>
                <a:cubicBezTo>
                  <a:pt x="9004294" y="2740551"/>
                  <a:pt x="9001475" y="2740879"/>
                  <a:pt x="8997380" y="2741982"/>
                </a:cubicBezTo>
                <a:lnTo>
                  <a:pt x="8991542" y="2744043"/>
                </a:lnTo>
                <a:lnTo>
                  <a:pt x="8975485" y="2747269"/>
                </a:lnTo>
                <a:lnTo>
                  <a:pt x="8969159" y="2746569"/>
                </a:lnTo>
                <a:lnTo>
                  <a:pt x="8964196" y="2744344"/>
                </a:lnTo>
                <a:cubicBezTo>
                  <a:pt x="8955841" y="2752295"/>
                  <a:pt x="8956668" y="2761243"/>
                  <a:pt x="8930136" y="2741156"/>
                </a:cubicBezTo>
                <a:cubicBezTo>
                  <a:pt x="8899182" y="2742176"/>
                  <a:pt x="8790451" y="2756831"/>
                  <a:pt x="8753592" y="2760388"/>
                </a:cubicBezTo>
                <a:cubicBezTo>
                  <a:pt x="8720970" y="2771108"/>
                  <a:pt x="8749345" y="2757447"/>
                  <a:pt x="8708995" y="2762489"/>
                </a:cubicBezTo>
                <a:cubicBezTo>
                  <a:pt x="8672757" y="2782024"/>
                  <a:pt x="8640293" y="2765584"/>
                  <a:pt x="8597219" y="2771061"/>
                </a:cubicBezTo>
                <a:lnTo>
                  <a:pt x="8526378" y="2756219"/>
                </a:lnTo>
                <a:lnTo>
                  <a:pt x="8512131" y="2762134"/>
                </a:lnTo>
                <a:lnTo>
                  <a:pt x="8507315" y="2765135"/>
                </a:lnTo>
                <a:cubicBezTo>
                  <a:pt x="8503797" y="2766912"/>
                  <a:pt x="8501196" y="2767723"/>
                  <a:pt x="8499116" y="2767873"/>
                </a:cubicBezTo>
                <a:lnTo>
                  <a:pt x="8498742" y="2767694"/>
                </a:lnTo>
                <a:lnTo>
                  <a:pt x="8491397" y="2770744"/>
                </a:lnTo>
                <a:lnTo>
                  <a:pt x="8368330" y="2784786"/>
                </a:lnTo>
                <a:cubicBezTo>
                  <a:pt x="8363173" y="2786811"/>
                  <a:pt x="8358881" y="2786463"/>
                  <a:pt x="8354947" y="2784980"/>
                </a:cubicBezTo>
                <a:lnTo>
                  <a:pt x="8321252" y="2801558"/>
                </a:lnTo>
                <a:lnTo>
                  <a:pt x="8315581" y="2801884"/>
                </a:lnTo>
                <a:lnTo>
                  <a:pt x="8296322" y="2815779"/>
                </a:lnTo>
                <a:lnTo>
                  <a:pt x="8285424" y="2821602"/>
                </a:lnTo>
                <a:lnTo>
                  <a:pt x="8284298" y="2826045"/>
                </a:lnTo>
                <a:cubicBezTo>
                  <a:pt x="8281994" y="2829290"/>
                  <a:pt x="8277300" y="2831938"/>
                  <a:pt x="8267224" y="2833220"/>
                </a:cubicBezTo>
                <a:lnTo>
                  <a:pt x="8264525" y="2832990"/>
                </a:lnTo>
                <a:lnTo>
                  <a:pt x="8253181" y="2842833"/>
                </a:lnTo>
                <a:cubicBezTo>
                  <a:pt x="8250007" y="2846683"/>
                  <a:pt x="8247795" y="2850965"/>
                  <a:pt x="8246982" y="2855825"/>
                </a:cubicBezTo>
                <a:cubicBezTo>
                  <a:pt x="8182975" y="2852918"/>
                  <a:pt x="8148279" y="2887040"/>
                  <a:pt x="8091420" y="2901986"/>
                </a:cubicBezTo>
                <a:cubicBezTo>
                  <a:pt x="8026616" y="2925128"/>
                  <a:pt x="7968218" y="2946364"/>
                  <a:pt x="7906555" y="2943959"/>
                </a:cubicBezTo>
                <a:cubicBezTo>
                  <a:pt x="7836267" y="2958871"/>
                  <a:pt x="7782114" y="2961102"/>
                  <a:pt x="7719893" y="2969674"/>
                </a:cubicBezTo>
                <a:lnTo>
                  <a:pt x="7615495" y="2966203"/>
                </a:lnTo>
                <a:lnTo>
                  <a:pt x="7528691" y="2972031"/>
                </a:lnTo>
                <a:lnTo>
                  <a:pt x="7520719" y="2974584"/>
                </a:lnTo>
                <a:cubicBezTo>
                  <a:pt x="7515141" y="2975923"/>
                  <a:pt x="7511320" y="2976273"/>
                  <a:pt x="7508559" y="2975919"/>
                </a:cubicBezTo>
                <a:lnTo>
                  <a:pt x="7508188" y="2975592"/>
                </a:lnTo>
                <a:lnTo>
                  <a:pt x="7496943" y="2977544"/>
                </a:lnTo>
                <a:lnTo>
                  <a:pt x="7219707" y="2983651"/>
                </a:lnTo>
                <a:lnTo>
                  <a:pt x="7202249" y="2988201"/>
                </a:lnTo>
                <a:lnTo>
                  <a:pt x="7198152" y="2993559"/>
                </a:lnTo>
                <a:cubicBezTo>
                  <a:pt x="7193259" y="2997082"/>
                  <a:pt x="7185654" y="2999221"/>
                  <a:pt x="7171956" y="2998207"/>
                </a:cubicBezTo>
                <a:lnTo>
                  <a:pt x="7098136" y="3010435"/>
                </a:lnTo>
                <a:cubicBezTo>
                  <a:pt x="7062296" y="3011413"/>
                  <a:pt x="7051336" y="3012390"/>
                  <a:pt x="7019644" y="3010061"/>
                </a:cubicBezTo>
                <a:cubicBezTo>
                  <a:pt x="6938675" y="3020999"/>
                  <a:pt x="6944793" y="3045165"/>
                  <a:pt x="6905294" y="3039567"/>
                </a:cubicBezTo>
                <a:cubicBezTo>
                  <a:pt x="6873070" y="3034359"/>
                  <a:pt x="6789137" y="3053433"/>
                  <a:pt x="6709370" y="3067522"/>
                </a:cubicBezTo>
                <a:cubicBezTo>
                  <a:pt x="6650254" y="3076977"/>
                  <a:pt x="6629253" y="3091078"/>
                  <a:pt x="6550602" y="3096298"/>
                </a:cubicBezTo>
                <a:cubicBezTo>
                  <a:pt x="6473302" y="3140388"/>
                  <a:pt x="6410843" y="3116665"/>
                  <a:pt x="6318708" y="3143098"/>
                </a:cubicBezTo>
                <a:cubicBezTo>
                  <a:pt x="6298698" y="3158620"/>
                  <a:pt x="6210439" y="3141427"/>
                  <a:pt x="6169822" y="3145185"/>
                </a:cubicBezTo>
                <a:cubicBezTo>
                  <a:pt x="6129203" y="3148943"/>
                  <a:pt x="6091688" y="3162491"/>
                  <a:pt x="6074996" y="3165647"/>
                </a:cubicBezTo>
                <a:lnTo>
                  <a:pt x="6069677" y="3164110"/>
                </a:lnTo>
                <a:lnTo>
                  <a:pt x="6049786" y="3164793"/>
                </a:lnTo>
                <a:lnTo>
                  <a:pt x="6042433" y="3156444"/>
                </a:lnTo>
                <a:lnTo>
                  <a:pt x="6011238" y="3151351"/>
                </a:lnTo>
                <a:cubicBezTo>
                  <a:pt x="5999830" y="3150764"/>
                  <a:pt x="5971276" y="3151677"/>
                  <a:pt x="5958523" y="3154995"/>
                </a:cubicBezTo>
                <a:lnTo>
                  <a:pt x="5760067" y="3170687"/>
                </a:lnTo>
                <a:lnTo>
                  <a:pt x="5628108" y="3171710"/>
                </a:lnTo>
                <a:lnTo>
                  <a:pt x="5472054" y="3157690"/>
                </a:lnTo>
                <a:cubicBezTo>
                  <a:pt x="5479284" y="3144662"/>
                  <a:pt x="5440157" y="3158728"/>
                  <a:pt x="5433909" y="3146437"/>
                </a:cubicBezTo>
                <a:cubicBezTo>
                  <a:pt x="5430517" y="3136405"/>
                  <a:pt x="5392976" y="3131721"/>
                  <a:pt x="5382817" y="3128735"/>
                </a:cubicBezTo>
                <a:lnTo>
                  <a:pt x="5262912" y="3108318"/>
                </a:lnTo>
                <a:cubicBezTo>
                  <a:pt x="5252746" y="3108134"/>
                  <a:pt x="5231699" y="3099824"/>
                  <a:pt x="5224109" y="3097194"/>
                </a:cubicBezTo>
                <a:lnTo>
                  <a:pt x="5175808" y="3094204"/>
                </a:lnTo>
                <a:lnTo>
                  <a:pt x="5157702" y="3086981"/>
                </a:lnTo>
                <a:lnTo>
                  <a:pt x="5143747" y="3083581"/>
                </a:lnTo>
                <a:lnTo>
                  <a:pt x="5140744" y="3081480"/>
                </a:lnTo>
                <a:cubicBezTo>
                  <a:pt x="5135026" y="3077440"/>
                  <a:pt x="5129229" y="3073629"/>
                  <a:pt x="5122807" y="3070627"/>
                </a:cubicBezTo>
                <a:cubicBezTo>
                  <a:pt x="5109467" y="3099246"/>
                  <a:pt x="5066004" y="3049810"/>
                  <a:pt x="5066938" y="3077198"/>
                </a:cubicBezTo>
                <a:cubicBezTo>
                  <a:pt x="5029345" y="3065682"/>
                  <a:pt x="5040096" y="3094771"/>
                  <a:pt x="5012662" y="3060817"/>
                </a:cubicBezTo>
                <a:cubicBezTo>
                  <a:pt x="4938174" y="3061200"/>
                  <a:pt x="4917504" y="3074207"/>
                  <a:pt x="4841589" y="3036800"/>
                </a:cubicBezTo>
                <a:cubicBezTo>
                  <a:pt x="4807890" y="3020158"/>
                  <a:pt x="4785258" y="3009012"/>
                  <a:pt x="4763595" y="3009032"/>
                </a:cubicBezTo>
                <a:cubicBezTo>
                  <a:pt x="4742475" y="3004532"/>
                  <a:pt x="4730631" y="3001709"/>
                  <a:pt x="4724334" y="3000018"/>
                </a:cubicBezTo>
                <a:lnTo>
                  <a:pt x="4722324" y="2999269"/>
                </a:lnTo>
                <a:lnTo>
                  <a:pt x="4723259" y="2999058"/>
                </a:lnTo>
                <a:cubicBezTo>
                  <a:pt x="4722296" y="2998416"/>
                  <a:pt x="4719415" y="2997810"/>
                  <a:pt x="4718350" y="2997788"/>
                </a:cubicBezTo>
                <a:lnTo>
                  <a:pt x="4722324" y="2999269"/>
                </a:lnTo>
                <a:lnTo>
                  <a:pt x="4716674" y="3000544"/>
                </a:lnTo>
                <a:cubicBezTo>
                  <a:pt x="4681300" y="2993588"/>
                  <a:pt x="4525895" y="2992780"/>
                  <a:pt x="4516962" y="2990642"/>
                </a:cubicBezTo>
                <a:cubicBezTo>
                  <a:pt x="4458971" y="2977530"/>
                  <a:pt x="4463810" y="2976789"/>
                  <a:pt x="4429691" y="2979991"/>
                </a:cubicBezTo>
                <a:cubicBezTo>
                  <a:pt x="4424455" y="2983362"/>
                  <a:pt x="4370126" y="2977068"/>
                  <a:pt x="4364023" y="2978645"/>
                </a:cubicBezTo>
                <a:lnTo>
                  <a:pt x="4318114" y="2985260"/>
                </a:lnTo>
                <a:lnTo>
                  <a:pt x="4316258" y="2983919"/>
                </a:lnTo>
                <a:cubicBezTo>
                  <a:pt x="4307275" y="2980548"/>
                  <a:pt x="4301145" y="2980549"/>
                  <a:pt x="4296292" y="2982040"/>
                </a:cubicBezTo>
                <a:lnTo>
                  <a:pt x="4291212" y="2984957"/>
                </a:lnTo>
                <a:lnTo>
                  <a:pt x="4277290" y="2984711"/>
                </a:lnTo>
                <a:lnTo>
                  <a:pt x="4249265" y="2987035"/>
                </a:lnTo>
                <a:lnTo>
                  <a:pt x="4203199" y="2984240"/>
                </a:lnTo>
                <a:cubicBezTo>
                  <a:pt x="4203096" y="2983820"/>
                  <a:pt x="4202995" y="2983401"/>
                  <a:pt x="4202893" y="2982981"/>
                </a:cubicBezTo>
                <a:cubicBezTo>
                  <a:pt x="4201267" y="2980144"/>
                  <a:pt x="4198292" y="2978025"/>
                  <a:pt x="4192396" y="2977347"/>
                </a:cubicBezTo>
                <a:cubicBezTo>
                  <a:pt x="4205365" y="2960058"/>
                  <a:pt x="4162425" y="2961953"/>
                  <a:pt x="4143893" y="2961482"/>
                </a:cubicBezTo>
                <a:cubicBezTo>
                  <a:pt x="4125868" y="2954416"/>
                  <a:pt x="4100250" y="2940836"/>
                  <a:pt x="4084245" y="2934949"/>
                </a:cubicBezTo>
                <a:lnTo>
                  <a:pt x="4075694" y="2934114"/>
                </a:lnTo>
                <a:cubicBezTo>
                  <a:pt x="4075655" y="2934013"/>
                  <a:pt x="4075614" y="2933914"/>
                  <a:pt x="4075575" y="2933815"/>
                </a:cubicBezTo>
                <a:cubicBezTo>
                  <a:pt x="4073829" y="2933031"/>
                  <a:pt x="4071057" y="2932530"/>
                  <a:pt x="4066658" y="2932371"/>
                </a:cubicBezTo>
                <a:lnTo>
                  <a:pt x="4060102" y="2932589"/>
                </a:lnTo>
                <a:lnTo>
                  <a:pt x="4043512" y="2930968"/>
                </a:lnTo>
                <a:lnTo>
                  <a:pt x="4038145" y="2928534"/>
                </a:lnTo>
                <a:lnTo>
                  <a:pt x="4036511" y="2924867"/>
                </a:lnTo>
                <a:lnTo>
                  <a:pt x="4034926" y="2925102"/>
                </a:lnTo>
                <a:cubicBezTo>
                  <a:pt x="4022576" y="2929966"/>
                  <a:pt x="4018025" y="2938342"/>
                  <a:pt x="4005686" y="2912534"/>
                </a:cubicBezTo>
                <a:lnTo>
                  <a:pt x="3937994" y="2895077"/>
                </a:lnTo>
                <a:cubicBezTo>
                  <a:pt x="3921658" y="2902801"/>
                  <a:pt x="3909686" y="2898112"/>
                  <a:pt x="3898423" y="2889422"/>
                </a:cubicBezTo>
                <a:cubicBezTo>
                  <a:pt x="3862243" y="2889918"/>
                  <a:pt x="3830779" y="2876048"/>
                  <a:pt x="3790908" y="2869184"/>
                </a:cubicBezTo>
                <a:cubicBezTo>
                  <a:pt x="3742158" y="2854478"/>
                  <a:pt x="3726280" y="2852501"/>
                  <a:pt x="3683661" y="2845261"/>
                </a:cubicBezTo>
                <a:lnTo>
                  <a:pt x="3611183" y="2812990"/>
                </a:lnTo>
                <a:lnTo>
                  <a:pt x="3605003" y="2814352"/>
                </a:lnTo>
                <a:cubicBezTo>
                  <a:pt x="3600731" y="2814971"/>
                  <a:pt x="3597877" y="2814971"/>
                  <a:pt x="3595884" y="2814516"/>
                </a:cubicBezTo>
                <a:lnTo>
                  <a:pt x="3595649" y="2814247"/>
                </a:lnTo>
                <a:lnTo>
                  <a:pt x="3587126" y="2814937"/>
                </a:lnTo>
                <a:cubicBezTo>
                  <a:pt x="3572774" y="2816728"/>
                  <a:pt x="3550540" y="2802529"/>
                  <a:pt x="3537283" y="2805238"/>
                </a:cubicBezTo>
                <a:cubicBezTo>
                  <a:pt x="3515092" y="2800942"/>
                  <a:pt x="3489773" y="2807207"/>
                  <a:pt x="3474371" y="2801577"/>
                </a:cubicBezTo>
                <a:lnTo>
                  <a:pt x="3401876" y="2789529"/>
                </a:lnTo>
                <a:lnTo>
                  <a:pt x="3365036" y="2806481"/>
                </a:lnTo>
                <a:cubicBezTo>
                  <a:pt x="3361007" y="2808779"/>
                  <a:pt x="3355145" y="2809857"/>
                  <a:pt x="3345174" y="2808163"/>
                </a:cubicBezTo>
                <a:lnTo>
                  <a:pt x="3342846" y="2807188"/>
                </a:lnTo>
                <a:cubicBezTo>
                  <a:pt x="3337528" y="2809659"/>
                  <a:pt x="3296694" y="2810789"/>
                  <a:pt x="3263504" y="2813065"/>
                </a:cubicBezTo>
                <a:cubicBezTo>
                  <a:pt x="3210873" y="2815406"/>
                  <a:pt x="3204538" y="2823378"/>
                  <a:pt x="3143704" y="2820840"/>
                </a:cubicBezTo>
                <a:cubicBezTo>
                  <a:pt x="3083839" y="2822069"/>
                  <a:pt x="3073438" y="2828075"/>
                  <a:pt x="3031439" y="2823483"/>
                </a:cubicBezTo>
                <a:lnTo>
                  <a:pt x="2782717" y="2845304"/>
                </a:lnTo>
                <a:cubicBezTo>
                  <a:pt x="2720447" y="2872959"/>
                  <a:pt x="2718750" y="2842390"/>
                  <a:pt x="2647675" y="2855840"/>
                </a:cubicBezTo>
                <a:cubicBezTo>
                  <a:pt x="2583664" y="2795905"/>
                  <a:pt x="2609849" y="2834173"/>
                  <a:pt x="2569176" y="2829599"/>
                </a:cubicBezTo>
                <a:lnTo>
                  <a:pt x="2444403" y="2843500"/>
                </a:lnTo>
                <a:cubicBezTo>
                  <a:pt x="2412730" y="2860060"/>
                  <a:pt x="2355175" y="2829971"/>
                  <a:pt x="2316260" y="2851967"/>
                </a:cubicBezTo>
                <a:cubicBezTo>
                  <a:pt x="2277148" y="2852505"/>
                  <a:pt x="2234330" y="2848310"/>
                  <a:pt x="2209726" y="2846734"/>
                </a:cubicBezTo>
                <a:cubicBezTo>
                  <a:pt x="2172984" y="2843077"/>
                  <a:pt x="2131016" y="2834145"/>
                  <a:pt x="2095813" y="2830023"/>
                </a:cubicBezTo>
                <a:cubicBezTo>
                  <a:pt x="2078687" y="2843632"/>
                  <a:pt x="2046700" y="2821328"/>
                  <a:pt x="1998504" y="2822003"/>
                </a:cubicBezTo>
                <a:cubicBezTo>
                  <a:pt x="1979851" y="2837650"/>
                  <a:pt x="1965997" y="2822267"/>
                  <a:pt x="1929320" y="2843948"/>
                </a:cubicBezTo>
                <a:cubicBezTo>
                  <a:pt x="1927506" y="2842156"/>
                  <a:pt x="1925308" y="2840529"/>
                  <a:pt x="1922798" y="2839117"/>
                </a:cubicBezTo>
                <a:cubicBezTo>
                  <a:pt x="1908224" y="2830923"/>
                  <a:pt x="1886476" y="2831636"/>
                  <a:pt x="1874228" y="2840712"/>
                </a:cubicBezTo>
                <a:cubicBezTo>
                  <a:pt x="1844711" y="2855471"/>
                  <a:pt x="1815838" y="2863248"/>
                  <a:pt x="1787803" y="2868334"/>
                </a:cubicBezTo>
                <a:lnTo>
                  <a:pt x="1739352" y="2863283"/>
                </a:lnTo>
                <a:cubicBezTo>
                  <a:pt x="1720756" y="2859717"/>
                  <a:pt x="1697809" y="2850808"/>
                  <a:pt x="1676219" y="2846934"/>
                </a:cubicBezTo>
                <a:cubicBezTo>
                  <a:pt x="1653856" y="2845729"/>
                  <a:pt x="1629782" y="2852334"/>
                  <a:pt x="1609817" y="2840037"/>
                </a:cubicBezTo>
                <a:cubicBezTo>
                  <a:pt x="1570834" y="2828361"/>
                  <a:pt x="1525521" y="2848516"/>
                  <a:pt x="1497258" y="2814447"/>
                </a:cubicBezTo>
                <a:cubicBezTo>
                  <a:pt x="1419429" y="2799738"/>
                  <a:pt x="1265224" y="2779725"/>
                  <a:pt x="1151127" y="2765012"/>
                </a:cubicBezTo>
                <a:cubicBezTo>
                  <a:pt x="1044820" y="2755201"/>
                  <a:pt x="911490" y="2756949"/>
                  <a:pt x="859417" y="2755579"/>
                </a:cubicBezTo>
                <a:lnTo>
                  <a:pt x="838688" y="2756792"/>
                </a:lnTo>
                <a:cubicBezTo>
                  <a:pt x="829380" y="2753383"/>
                  <a:pt x="823010" y="2753358"/>
                  <a:pt x="817957" y="2754828"/>
                </a:cubicBezTo>
                <a:lnTo>
                  <a:pt x="812654" y="2757722"/>
                </a:lnTo>
                <a:lnTo>
                  <a:pt x="721195" y="2756632"/>
                </a:lnTo>
                <a:cubicBezTo>
                  <a:pt x="721095" y="2756212"/>
                  <a:pt x="720991" y="2755791"/>
                  <a:pt x="720890" y="2755370"/>
                </a:cubicBezTo>
                <a:cubicBezTo>
                  <a:pt x="719222" y="2752527"/>
                  <a:pt x="716144" y="2750395"/>
                  <a:pt x="710023" y="2749693"/>
                </a:cubicBezTo>
                <a:cubicBezTo>
                  <a:pt x="689532" y="2741604"/>
                  <a:pt x="619665" y="2714421"/>
                  <a:pt x="597940" y="2706835"/>
                </a:cubicBezTo>
                <a:cubicBezTo>
                  <a:pt x="587430" y="2706236"/>
                  <a:pt x="583862" y="2704593"/>
                  <a:pt x="579683" y="2704183"/>
                </a:cubicBezTo>
                <a:lnTo>
                  <a:pt x="572865" y="2704372"/>
                </a:lnTo>
                <a:cubicBezTo>
                  <a:pt x="550627" y="2698066"/>
                  <a:pt x="474197" y="2673651"/>
                  <a:pt x="446247" y="2666342"/>
                </a:cubicBezTo>
                <a:cubicBezTo>
                  <a:pt x="429213" y="2673994"/>
                  <a:pt x="416808" y="2669256"/>
                  <a:pt x="405163" y="2660519"/>
                </a:cubicBezTo>
                <a:cubicBezTo>
                  <a:pt x="367566" y="2660861"/>
                  <a:pt x="334968" y="2646856"/>
                  <a:pt x="293583" y="2639823"/>
                </a:cubicBezTo>
                <a:lnTo>
                  <a:pt x="119529" y="2588018"/>
                </a:lnTo>
                <a:cubicBezTo>
                  <a:pt x="73377" y="2578908"/>
                  <a:pt x="36403" y="2586550"/>
                  <a:pt x="16674" y="2585162"/>
                </a:cubicBezTo>
                <a:lnTo>
                  <a:pt x="1150" y="2579693"/>
                </a:lnTo>
                <a:cubicBezTo>
                  <a:pt x="-1438" y="2323697"/>
                  <a:pt x="1148" y="1341304"/>
                  <a:pt x="1148" y="1049184"/>
                </a:cubicBezTo>
                <a:lnTo>
                  <a:pt x="1148"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4C81595-E1A5-0FA6-93F4-38E242B5B4A5}"/>
              </a:ext>
            </a:extLst>
          </p:cNvPr>
          <p:cNvSpPr>
            <a:spLocks noGrp="1"/>
          </p:cNvSpPr>
          <p:nvPr>
            <p:ph type="title"/>
          </p:nvPr>
        </p:nvSpPr>
        <p:spPr>
          <a:xfrm>
            <a:off x="1137036" y="548640"/>
            <a:ext cx="9916632" cy="1188720"/>
          </a:xfrm>
        </p:spPr>
        <p:txBody>
          <a:bodyPr>
            <a:normAutofit/>
          </a:bodyPr>
          <a:lstStyle/>
          <a:p>
            <a:r>
              <a:rPr lang="en-US" sz="2400">
                <a:solidFill>
                  <a:schemeClr val="tx1">
                    <a:lumMod val="85000"/>
                    <a:lumOff val="15000"/>
                  </a:schemeClr>
                </a:solidFill>
              </a:rPr>
              <a:t>How to Create a Requisition for </a:t>
            </a:r>
            <a:r>
              <a:rPr lang="en-US" sz="2400" b="1">
                <a:solidFill>
                  <a:schemeClr val="tx1">
                    <a:lumMod val="85000"/>
                    <a:lumOff val="15000"/>
                  </a:schemeClr>
                </a:solidFill>
              </a:rPr>
              <a:t>Catalog </a:t>
            </a:r>
            <a:r>
              <a:rPr lang="en-US" sz="2400">
                <a:solidFill>
                  <a:schemeClr val="tx1">
                    <a:lumMod val="85000"/>
                    <a:lumOff val="15000"/>
                  </a:schemeClr>
                </a:solidFill>
              </a:rPr>
              <a:t>order</a:t>
            </a:r>
            <a:r>
              <a:rPr lang="en-US" sz="2400" b="1">
                <a:solidFill>
                  <a:schemeClr val="tx1">
                    <a:lumMod val="85000"/>
                    <a:lumOff val="15000"/>
                  </a:schemeClr>
                </a:solidFill>
              </a:rPr>
              <a:t> </a:t>
            </a:r>
            <a:r>
              <a:rPr lang="en-US" sz="2400">
                <a:solidFill>
                  <a:schemeClr val="tx1">
                    <a:lumMod val="85000"/>
                    <a:lumOff val="15000"/>
                  </a:schemeClr>
                </a:solidFill>
              </a:rPr>
              <a:t>in Workday via ShopUW+</a:t>
            </a:r>
            <a:br>
              <a:rPr lang="en-US" sz="2400">
                <a:solidFill>
                  <a:schemeClr val="tx1">
                    <a:lumMod val="85000"/>
                    <a:lumOff val="15000"/>
                  </a:schemeClr>
                </a:solidFill>
              </a:rPr>
            </a:br>
            <a:endParaRPr lang="en-US" sz="240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231B0B4E-FD9A-A54D-DFFD-CB5B7693A38B}"/>
              </a:ext>
            </a:extLst>
          </p:cNvPr>
          <p:cNvSpPr>
            <a:spLocks noGrp="1"/>
          </p:cNvSpPr>
          <p:nvPr>
            <p:ph idx="1"/>
          </p:nvPr>
        </p:nvSpPr>
        <p:spPr>
          <a:xfrm>
            <a:off x="1957987" y="2431767"/>
            <a:ext cx="8276026" cy="3685156"/>
          </a:xfrm>
        </p:spPr>
        <p:txBody>
          <a:bodyPr anchor="ctr">
            <a:normAutofit fontScale="92500" lnSpcReduction="20000"/>
          </a:bodyPr>
          <a:lstStyle/>
          <a:p>
            <a:pPr marL="0" indent="0">
              <a:buNone/>
            </a:pPr>
            <a:r>
              <a:rPr lang="en-US" sz="1300" b="1" dirty="0">
                <a:solidFill>
                  <a:schemeClr val="tx1">
                    <a:lumMod val="85000"/>
                    <a:lumOff val="15000"/>
                  </a:schemeClr>
                </a:solidFill>
              </a:rPr>
              <a:t>Step 2: Submit Requisition in Workday </a:t>
            </a:r>
          </a:p>
          <a:p>
            <a:pPr lvl="1"/>
            <a:r>
              <a:rPr lang="en-US" sz="1300" dirty="0">
                <a:solidFill>
                  <a:schemeClr val="tx1">
                    <a:lumMod val="85000"/>
                    <a:lumOff val="15000"/>
                  </a:schemeClr>
                </a:solidFill>
              </a:rPr>
              <a:t>Complete all required Field</a:t>
            </a:r>
          </a:p>
          <a:p>
            <a:pPr lvl="1"/>
            <a:r>
              <a:rPr lang="en-US" sz="1300" dirty="0">
                <a:solidFill>
                  <a:schemeClr val="tx1">
                    <a:lumMod val="85000"/>
                    <a:lumOff val="15000"/>
                  </a:schemeClr>
                </a:solidFill>
              </a:rPr>
              <a:t>Pay close attention to:</a:t>
            </a:r>
          </a:p>
          <a:p>
            <a:pPr lvl="2"/>
            <a:r>
              <a:rPr lang="en-US" sz="1300" b="1" dirty="0">
                <a:solidFill>
                  <a:schemeClr val="tx1">
                    <a:lumMod val="85000"/>
                    <a:lumOff val="15000"/>
                  </a:schemeClr>
                </a:solidFill>
              </a:rPr>
              <a:t>Requisition Type: </a:t>
            </a:r>
            <a:r>
              <a:rPr lang="en-US" sz="1300" dirty="0">
                <a:solidFill>
                  <a:schemeClr val="tx1">
                    <a:lumMod val="85000"/>
                    <a:lumOff val="15000"/>
                  </a:schemeClr>
                </a:solidFill>
              </a:rPr>
              <a:t>Select 1 for Catalog order and 2 for Non-Catalog order</a:t>
            </a:r>
          </a:p>
          <a:p>
            <a:pPr lvl="2"/>
            <a:r>
              <a:rPr lang="en-US" sz="1300" b="1" dirty="0">
                <a:solidFill>
                  <a:schemeClr val="tx1">
                    <a:lumMod val="85000"/>
                    <a:lumOff val="15000"/>
                  </a:schemeClr>
                </a:solidFill>
                <a:latin typeface="Aptos" panose="020B0004020202020204" pitchFamily="34" charset="0"/>
              </a:rPr>
              <a:t>Internal Memo: </a:t>
            </a:r>
            <a:r>
              <a:rPr lang="en-US" sz="1300" dirty="0">
                <a:solidFill>
                  <a:schemeClr val="tx1">
                    <a:lumMod val="85000"/>
                    <a:lumOff val="15000"/>
                  </a:schemeClr>
                </a:solidFill>
                <a:latin typeface="Aptos" panose="020B0004020202020204" pitchFamily="34" charset="0"/>
              </a:rPr>
              <a:t>Lab members must include the following information in the “Internal Memo” section:</a:t>
            </a:r>
          </a:p>
          <a:p>
            <a:pPr lvl="3"/>
            <a:r>
              <a:rPr lang="en-US" sz="1300" dirty="0">
                <a:solidFill>
                  <a:schemeClr val="tx1">
                    <a:lumMod val="85000"/>
                    <a:lumOff val="15000"/>
                  </a:schemeClr>
                </a:solidFill>
                <a:latin typeface="Aptos" panose="020B0004020202020204" pitchFamily="34" charset="0"/>
              </a:rPr>
              <a:t>PI or Lab Name</a:t>
            </a:r>
          </a:p>
          <a:p>
            <a:pPr lvl="3"/>
            <a:r>
              <a:rPr lang="en-US" sz="1300" dirty="0">
                <a:solidFill>
                  <a:schemeClr val="tx1">
                    <a:lumMod val="85000"/>
                    <a:lumOff val="15000"/>
                  </a:schemeClr>
                </a:solidFill>
                <a:latin typeface="Aptos" panose="020B0004020202020204" pitchFamily="34" charset="0"/>
              </a:rPr>
              <a:t>Funding project number (</a:t>
            </a:r>
            <a:r>
              <a:rPr lang="en-US" sz="1300" dirty="0" err="1">
                <a:solidFill>
                  <a:schemeClr val="tx1">
                    <a:lumMod val="85000"/>
                    <a:lumOff val="15000"/>
                  </a:schemeClr>
                </a:solidFill>
                <a:latin typeface="Aptos" panose="020B0004020202020204" pitchFamily="34" charset="0"/>
              </a:rPr>
              <a:t>worktag</a:t>
            </a:r>
            <a:r>
              <a:rPr lang="en-US" sz="1300" dirty="0">
                <a:solidFill>
                  <a:schemeClr val="tx1">
                    <a:lumMod val="85000"/>
                    <a:lumOff val="15000"/>
                  </a:schemeClr>
                </a:solidFill>
                <a:latin typeface="Aptos" panose="020B0004020202020204" pitchFamily="34" charset="0"/>
              </a:rPr>
              <a:t>) to be used</a:t>
            </a:r>
          </a:p>
          <a:p>
            <a:pPr lvl="2"/>
            <a:r>
              <a:rPr lang="en-US" sz="1300" u="sng" dirty="0">
                <a:highlight>
                  <a:srgbClr val="FFFF00"/>
                </a:highlight>
                <a:latin typeface="Aptos" panose="020B0004020202020204" pitchFamily="34" charset="0"/>
              </a:rPr>
              <a:t>Make sure to attach the invoice for Non-Catalog Requisition!</a:t>
            </a:r>
          </a:p>
          <a:p>
            <a:pPr lvl="2"/>
            <a:r>
              <a:rPr lang="en-US" sz="1300" b="1" dirty="0">
                <a:solidFill>
                  <a:schemeClr val="tx1">
                    <a:lumMod val="85000"/>
                    <a:lumOff val="15000"/>
                  </a:schemeClr>
                </a:solidFill>
                <a:latin typeface="Aptos" panose="020B0004020202020204" pitchFamily="34" charset="0"/>
              </a:rPr>
              <a:t>Deliver To:</a:t>
            </a:r>
            <a:r>
              <a:rPr lang="en-US" sz="1300" dirty="0">
                <a:solidFill>
                  <a:schemeClr val="tx1">
                    <a:lumMod val="85000"/>
                    <a:lumOff val="15000"/>
                  </a:schemeClr>
                </a:solidFill>
                <a:latin typeface="Aptos" panose="020B0004020202020204" pitchFamily="34" charset="0"/>
              </a:rPr>
              <a:t> Specify your lab or preferred delivery location where the item will end up. Enter “Engineering Center Building Room#” to auto-populate.</a:t>
            </a:r>
          </a:p>
          <a:p>
            <a:pPr lvl="2"/>
            <a:r>
              <a:rPr lang="en-US" sz="1300" b="1" dirty="0">
                <a:solidFill>
                  <a:schemeClr val="tx1">
                    <a:lumMod val="85000"/>
                    <a:lumOff val="15000"/>
                  </a:schemeClr>
                </a:solidFill>
                <a:latin typeface="Aptos" panose="020B0004020202020204" pitchFamily="34" charset="0"/>
              </a:rPr>
              <a:t>Ship To:</a:t>
            </a:r>
            <a:r>
              <a:rPr lang="en-US" sz="1300" dirty="0">
                <a:solidFill>
                  <a:schemeClr val="tx1">
                    <a:lumMod val="85000"/>
                    <a:lumOff val="15000"/>
                  </a:schemeClr>
                </a:solidFill>
                <a:latin typeface="Aptos" panose="020B0004020202020204" pitchFamily="34" charset="0"/>
              </a:rPr>
              <a:t> This field should default to the Verona address (sometimes changes based on delivery location)—no edits are necessary.</a:t>
            </a:r>
          </a:p>
          <a:p>
            <a:pPr lvl="2"/>
            <a:r>
              <a:rPr lang="en-US" sz="1300" b="1" dirty="0">
                <a:solidFill>
                  <a:schemeClr val="tx1">
                    <a:lumMod val="85000"/>
                    <a:lumOff val="15000"/>
                  </a:schemeClr>
                </a:solidFill>
                <a:latin typeface="Aptos" panose="020B0004020202020204" pitchFamily="34" charset="0"/>
              </a:rPr>
              <a:t>Funding Number (</a:t>
            </a:r>
            <a:r>
              <a:rPr lang="en-US" sz="1300" b="1" dirty="0" err="1">
                <a:solidFill>
                  <a:schemeClr val="tx1">
                    <a:lumMod val="85000"/>
                    <a:lumOff val="15000"/>
                  </a:schemeClr>
                </a:solidFill>
                <a:latin typeface="Aptos" panose="020B0004020202020204" pitchFamily="34" charset="0"/>
              </a:rPr>
              <a:t>Worktag</a:t>
            </a:r>
            <a:r>
              <a:rPr lang="en-US" sz="1300" b="1" dirty="0">
                <a:solidFill>
                  <a:schemeClr val="tx1">
                    <a:lumMod val="85000"/>
                    <a:lumOff val="15000"/>
                  </a:schemeClr>
                </a:solidFill>
                <a:latin typeface="Aptos" panose="020B0004020202020204" pitchFamily="34" charset="0"/>
              </a:rPr>
              <a:t>):</a:t>
            </a:r>
            <a:r>
              <a:rPr lang="en-US" sz="1300" dirty="0">
                <a:solidFill>
                  <a:schemeClr val="tx1">
                    <a:lumMod val="85000"/>
                    <a:lumOff val="15000"/>
                  </a:schemeClr>
                </a:solidFill>
                <a:latin typeface="Aptos" panose="020B0004020202020204" pitchFamily="34" charset="0"/>
              </a:rPr>
              <a:t> Input in the correct fund (Grant, Program, Project, or Gift). PIs refer to BME Workday Starter Kit for your Workday funding number. Lab members, ask your PI for the fund number.</a:t>
            </a:r>
            <a:endParaRPr lang="en-US" sz="1300" b="1" dirty="0">
              <a:solidFill>
                <a:schemeClr val="tx1">
                  <a:lumMod val="85000"/>
                  <a:lumOff val="15000"/>
                </a:schemeClr>
              </a:solidFill>
              <a:latin typeface="Aptos" panose="020B0004020202020204" pitchFamily="34" charset="0"/>
            </a:endParaRPr>
          </a:p>
          <a:p>
            <a:pPr marL="0" indent="0">
              <a:buNone/>
            </a:pPr>
            <a:r>
              <a:rPr lang="en-US" sz="1300" b="1" dirty="0">
                <a:solidFill>
                  <a:schemeClr val="tx1">
                    <a:lumMod val="85000"/>
                    <a:lumOff val="15000"/>
                  </a:schemeClr>
                </a:solidFill>
                <a:latin typeface="Aptos" panose="020B0004020202020204" pitchFamily="34" charset="0"/>
              </a:rPr>
              <a:t>Step 3: Notify BME Purchasing Team</a:t>
            </a:r>
          </a:p>
          <a:p>
            <a:r>
              <a:rPr lang="en-US" sz="1300" dirty="0">
                <a:solidFill>
                  <a:schemeClr val="tx1">
                    <a:lumMod val="85000"/>
                    <a:lumOff val="15000"/>
                  </a:schemeClr>
                </a:solidFill>
                <a:latin typeface="Aptos" panose="020B0004020202020204" pitchFamily="34" charset="0"/>
              </a:rPr>
              <a:t>Email BME Purchasing Team (</a:t>
            </a:r>
            <a:r>
              <a:rPr lang="en-US" sz="1400" b="1" dirty="0">
                <a:hlinkClick r:id="rId2"/>
              </a:rPr>
              <a:t>Purchasing@bme.wisc.edu</a:t>
            </a:r>
            <a:r>
              <a:rPr lang="en-US" sz="1400" b="1" dirty="0"/>
              <a:t>) </a:t>
            </a:r>
            <a:r>
              <a:rPr lang="en-US" sz="1300" dirty="0">
                <a:solidFill>
                  <a:schemeClr val="tx1">
                    <a:lumMod val="85000"/>
                    <a:lumOff val="15000"/>
                  </a:schemeClr>
                </a:solidFill>
                <a:latin typeface="Aptos" panose="020B0004020202020204" pitchFamily="34" charset="0"/>
              </a:rPr>
              <a:t>and CC the PI and/or Lab Manager to notify them of the requisition submission. </a:t>
            </a:r>
            <a:r>
              <a:rPr lang="en-US" sz="1300" b="1" dirty="0">
                <a:solidFill>
                  <a:schemeClr val="tx1">
                    <a:lumMod val="85000"/>
                    <a:lumOff val="15000"/>
                  </a:schemeClr>
                </a:solidFill>
                <a:latin typeface="Aptos" panose="020B0004020202020204" pitchFamily="34" charset="0"/>
              </a:rPr>
              <a:t>Put the Requisition Number (e.g., REQ-00002452) in the email header/subject.</a:t>
            </a:r>
          </a:p>
          <a:p>
            <a:r>
              <a:rPr lang="en-US" sz="1300" b="1" dirty="0">
                <a:solidFill>
                  <a:schemeClr val="tx1">
                    <a:lumMod val="85000"/>
                    <a:lumOff val="15000"/>
                  </a:schemeClr>
                </a:solidFill>
                <a:latin typeface="Aptos" panose="020B0004020202020204" pitchFamily="34" charset="0"/>
              </a:rPr>
              <a:t>Requisition will be sent back if no email notification is received within 24 hours of submission </a:t>
            </a:r>
          </a:p>
        </p:txBody>
      </p:sp>
    </p:spTree>
    <p:extLst>
      <p:ext uri="{BB962C8B-B14F-4D97-AF65-F5344CB8AC3E}">
        <p14:creationId xmlns:p14="http://schemas.microsoft.com/office/powerpoint/2010/main" val="3542670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A5CF486-D9E5-4A66-898A-F3D62B81B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7" y="-5"/>
            <a:ext cx="12193149" cy="2200064"/>
          </a:xfrm>
          <a:custGeom>
            <a:avLst/>
            <a:gdLst>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50277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522499 w 12192001"/>
              <a:gd name="connsiteY26" fmla="*/ 1207528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37318 w 12192001"/>
              <a:gd name="connsiteY70" fmla="*/ 1920435 h 2344739"/>
              <a:gd name="connsiteX71" fmla="*/ 9113812 w 12192001"/>
              <a:gd name="connsiteY71" fmla="*/ 1919069 h 2344739"/>
              <a:gd name="connsiteX72" fmla="*/ 9053453 w 12192001"/>
              <a:gd name="connsiteY72" fmla="*/ 1910755 h 2344739"/>
              <a:gd name="connsiteX73" fmla="*/ 9005486 w 12192001"/>
              <a:gd name="connsiteY73" fmla="*/ 1914040 h 2344739"/>
              <a:gd name="connsiteX74" fmla="*/ 9005201 w 12192001"/>
              <a:gd name="connsiteY74" fmla="*/ 1913800 h 2344739"/>
              <a:gd name="connsiteX75" fmla="*/ 8996232 w 12192001"/>
              <a:gd name="connsiteY75" fmla="*/ 1915011 h 2344739"/>
              <a:gd name="connsiteX76" fmla="*/ 8990394 w 12192001"/>
              <a:gd name="connsiteY76" fmla="*/ 1917072 h 2344739"/>
              <a:gd name="connsiteX77" fmla="*/ 8974337 w 12192001"/>
              <a:gd name="connsiteY77" fmla="*/ 1920298 h 2344739"/>
              <a:gd name="connsiteX78" fmla="*/ 8968011 w 12192001"/>
              <a:gd name="connsiteY78" fmla="*/ 1919598 h 2344739"/>
              <a:gd name="connsiteX79" fmla="*/ 8963048 w 12192001"/>
              <a:gd name="connsiteY79" fmla="*/ 1917373 h 2344739"/>
              <a:gd name="connsiteX80" fmla="*/ 8928988 w 12192001"/>
              <a:gd name="connsiteY80" fmla="*/ 1914185 h 2344739"/>
              <a:gd name="connsiteX81" fmla="*/ 8752444 w 12192001"/>
              <a:gd name="connsiteY81" fmla="*/ 1933417 h 2344739"/>
              <a:gd name="connsiteX82" fmla="*/ 8707847 w 12192001"/>
              <a:gd name="connsiteY82" fmla="*/ 1935518 h 2344739"/>
              <a:gd name="connsiteX83" fmla="*/ 8596071 w 12192001"/>
              <a:gd name="connsiteY83" fmla="*/ 1944090 h 2344739"/>
              <a:gd name="connsiteX84" fmla="*/ 8525230 w 12192001"/>
              <a:gd name="connsiteY84" fmla="*/ 1929248 h 2344739"/>
              <a:gd name="connsiteX85" fmla="*/ 8510983 w 12192001"/>
              <a:gd name="connsiteY85" fmla="*/ 1935163 h 2344739"/>
              <a:gd name="connsiteX86" fmla="*/ 8506167 w 12192001"/>
              <a:gd name="connsiteY86" fmla="*/ 1938164 h 2344739"/>
              <a:gd name="connsiteX87" fmla="*/ 8497968 w 12192001"/>
              <a:gd name="connsiteY87" fmla="*/ 1940902 h 2344739"/>
              <a:gd name="connsiteX88" fmla="*/ 8497594 w 12192001"/>
              <a:gd name="connsiteY88" fmla="*/ 1940723 h 2344739"/>
              <a:gd name="connsiteX89" fmla="*/ 8490249 w 12192001"/>
              <a:gd name="connsiteY89" fmla="*/ 1943773 h 2344739"/>
              <a:gd name="connsiteX90" fmla="*/ 8367182 w 12192001"/>
              <a:gd name="connsiteY90" fmla="*/ 1957815 h 2344739"/>
              <a:gd name="connsiteX91" fmla="*/ 8353799 w 12192001"/>
              <a:gd name="connsiteY91" fmla="*/ 1958009 h 2344739"/>
              <a:gd name="connsiteX92" fmla="*/ 8352373 w 12192001"/>
              <a:gd name="connsiteY92" fmla="*/ 1957169 h 2344739"/>
              <a:gd name="connsiteX93" fmla="*/ 8320104 w 12192001"/>
              <a:gd name="connsiteY93" fmla="*/ 1974587 h 2344739"/>
              <a:gd name="connsiteX94" fmla="*/ 8314433 w 12192001"/>
              <a:gd name="connsiteY94" fmla="*/ 1974913 h 2344739"/>
              <a:gd name="connsiteX95" fmla="*/ 8295174 w 12192001"/>
              <a:gd name="connsiteY95" fmla="*/ 1988808 h 2344739"/>
              <a:gd name="connsiteX96" fmla="*/ 8284276 w 12192001"/>
              <a:gd name="connsiteY96" fmla="*/ 1994631 h 2344739"/>
              <a:gd name="connsiteX97" fmla="*/ 8283150 w 12192001"/>
              <a:gd name="connsiteY97" fmla="*/ 1999074 h 2344739"/>
              <a:gd name="connsiteX98" fmla="*/ 8266076 w 12192001"/>
              <a:gd name="connsiteY98" fmla="*/ 2006249 h 2344739"/>
              <a:gd name="connsiteX99" fmla="*/ 8263377 w 12192001"/>
              <a:gd name="connsiteY99" fmla="*/ 2006019 h 2344739"/>
              <a:gd name="connsiteX100" fmla="*/ 8252033 w 12192001"/>
              <a:gd name="connsiteY100" fmla="*/ 2015862 h 2344739"/>
              <a:gd name="connsiteX101" fmla="*/ 8245834 w 12192001"/>
              <a:gd name="connsiteY101" fmla="*/ 2028854 h 2344739"/>
              <a:gd name="connsiteX102" fmla="*/ 8090272 w 12192001"/>
              <a:gd name="connsiteY102" fmla="*/ 2075015 h 2344739"/>
              <a:gd name="connsiteX103" fmla="*/ 7905407 w 12192001"/>
              <a:gd name="connsiteY103" fmla="*/ 2116988 h 2344739"/>
              <a:gd name="connsiteX104" fmla="*/ 7718745 w 12192001"/>
              <a:gd name="connsiteY104" fmla="*/ 2142703 h 2344739"/>
              <a:gd name="connsiteX105" fmla="*/ 7614347 w 12192001"/>
              <a:gd name="connsiteY105" fmla="*/ 2139232 h 2344739"/>
              <a:gd name="connsiteX106" fmla="*/ 7527543 w 12192001"/>
              <a:gd name="connsiteY106" fmla="*/ 2145060 h 2344739"/>
              <a:gd name="connsiteX107" fmla="*/ 7519571 w 12192001"/>
              <a:gd name="connsiteY107" fmla="*/ 2147613 h 2344739"/>
              <a:gd name="connsiteX108" fmla="*/ 7507411 w 12192001"/>
              <a:gd name="connsiteY108" fmla="*/ 2148948 h 2344739"/>
              <a:gd name="connsiteX109" fmla="*/ 7507040 w 12192001"/>
              <a:gd name="connsiteY109" fmla="*/ 2148621 h 2344739"/>
              <a:gd name="connsiteX110" fmla="*/ 7495795 w 12192001"/>
              <a:gd name="connsiteY110" fmla="*/ 2150573 h 2344739"/>
              <a:gd name="connsiteX111" fmla="*/ 7405391 w 12192001"/>
              <a:gd name="connsiteY111" fmla="*/ 2142468 h 2344739"/>
              <a:gd name="connsiteX112" fmla="*/ 7312180 w 12192001"/>
              <a:gd name="connsiteY112" fmla="*/ 2132873 h 2344739"/>
              <a:gd name="connsiteX113" fmla="*/ 7310853 w 12192001"/>
              <a:gd name="connsiteY113" fmla="*/ 2131431 h 2344739"/>
              <a:gd name="connsiteX114" fmla="*/ 7218559 w 12192001"/>
              <a:gd name="connsiteY114" fmla="*/ 2156680 h 2344739"/>
              <a:gd name="connsiteX115" fmla="*/ 7201101 w 12192001"/>
              <a:gd name="connsiteY115" fmla="*/ 2161230 h 2344739"/>
              <a:gd name="connsiteX116" fmla="*/ 7197004 w 12192001"/>
              <a:gd name="connsiteY116" fmla="*/ 2166588 h 2344739"/>
              <a:gd name="connsiteX117" fmla="*/ 7170808 w 12192001"/>
              <a:gd name="connsiteY117" fmla="*/ 2171236 h 2344739"/>
              <a:gd name="connsiteX118" fmla="*/ 7096988 w 12192001"/>
              <a:gd name="connsiteY118" fmla="*/ 2183464 h 2344739"/>
              <a:gd name="connsiteX119" fmla="*/ 7018496 w 12192001"/>
              <a:gd name="connsiteY119" fmla="*/ 2183090 h 2344739"/>
              <a:gd name="connsiteX120" fmla="*/ 6904146 w 12192001"/>
              <a:gd name="connsiteY120" fmla="*/ 2212596 h 2344739"/>
              <a:gd name="connsiteX121" fmla="*/ 6708222 w 12192001"/>
              <a:gd name="connsiteY121" fmla="*/ 2240551 h 2344739"/>
              <a:gd name="connsiteX122" fmla="*/ 6549454 w 12192001"/>
              <a:gd name="connsiteY122" fmla="*/ 2269327 h 2344739"/>
              <a:gd name="connsiteX123" fmla="*/ 6317560 w 12192001"/>
              <a:gd name="connsiteY123" fmla="*/ 2316127 h 2344739"/>
              <a:gd name="connsiteX124" fmla="*/ 6168674 w 12192001"/>
              <a:gd name="connsiteY124" fmla="*/ 2318214 h 2344739"/>
              <a:gd name="connsiteX125" fmla="*/ 6073848 w 12192001"/>
              <a:gd name="connsiteY125" fmla="*/ 2338676 h 2344739"/>
              <a:gd name="connsiteX126" fmla="*/ 6068529 w 12192001"/>
              <a:gd name="connsiteY126" fmla="*/ 2337139 h 2344739"/>
              <a:gd name="connsiteX127" fmla="*/ 6048638 w 12192001"/>
              <a:gd name="connsiteY127" fmla="*/ 2337822 h 2344739"/>
              <a:gd name="connsiteX128" fmla="*/ 6041285 w 12192001"/>
              <a:gd name="connsiteY128" fmla="*/ 2329473 h 2344739"/>
              <a:gd name="connsiteX129" fmla="*/ 6010090 w 12192001"/>
              <a:gd name="connsiteY129" fmla="*/ 2324380 h 2344739"/>
              <a:gd name="connsiteX130" fmla="*/ 5957375 w 12192001"/>
              <a:gd name="connsiteY130" fmla="*/ 2328024 h 2344739"/>
              <a:gd name="connsiteX131" fmla="*/ 5758919 w 12192001"/>
              <a:gd name="connsiteY131" fmla="*/ 2343716 h 2344739"/>
              <a:gd name="connsiteX132" fmla="*/ 5626960 w 12192001"/>
              <a:gd name="connsiteY132" fmla="*/ 2344739 h 2344739"/>
              <a:gd name="connsiteX133" fmla="*/ 5470906 w 12192001"/>
              <a:gd name="connsiteY133" fmla="*/ 2330719 h 2344739"/>
              <a:gd name="connsiteX134" fmla="*/ 5432761 w 12192001"/>
              <a:gd name="connsiteY134" fmla="*/ 2319466 h 2344739"/>
              <a:gd name="connsiteX135" fmla="*/ 5381669 w 12192001"/>
              <a:gd name="connsiteY135" fmla="*/ 2301764 h 2344739"/>
              <a:gd name="connsiteX136" fmla="*/ 5261764 w 12192001"/>
              <a:gd name="connsiteY136" fmla="*/ 2281347 h 2344739"/>
              <a:gd name="connsiteX137" fmla="*/ 5222961 w 12192001"/>
              <a:gd name="connsiteY137" fmla="*/ 2270223 h 2344739"/>
              <a:gd name="connsiteX138" fmla="*/ 5174660 w 12192001"/>
              <a:gd name="connsiteY138" fmla="*/ 2267233 h 2344739"/>
              <a:gd name="connsiteX139" fmla="*/ 5156554 w 12192001"/>
              <a:gd name="connsiteY139" fmla="*/ 2260010 h 2344739"/>
              <a:gd name="connsiteX140" fmla="*/ 5142599 w 12192001"/>
              <a:gd name="connsiteY140" fmla="*/ 2256610 h 2344739"/>
              <a:gd name="connsiteX141" fmla="*/ 5139596 w 12192001"/>
              <a:gd name="connsiteY141" fmla="*/ 2254509 h 2344739"/>
              <a:gd name="connsiteX142" fmla="*/ 5121659 w 12192001"/>
              <a:gd name="connsiteY142" fmla="*/ 2243656 h 2344739"/>
              <a:gd name="connsiteX143" fmla="*/ 5065790 w 12192001"/>
              <a:gd name="connsiteY143" fmla="*/ 2250227 h 2344739"/>
              <a:gd name="connsiteX144" fmla="*/ 5011514 w 12192001"/>
              <a:gd name="connsiteY144" fmla="*/ 2233846 h 2344739"/>
              <a:gd name="connsiteX145" fmla="*/ 4840441 w 12192001"/>
              <a:gd name="connsiteY145" fmla="*/ 2209829 h 2344739"/>
              <a:gd name="connsiteX146" fmla="*/ 4762447 w 12192001"/>
              <a:gd name="connsiteY146" fmla="*/ 2182061 h 2344739"/>
              <a:gd name="connsiteX147" fmla="*/ 4723186 w 12192001"/>
              <a:gd name="connsiteY147" fmla="*/ 2173047 h 2344739"/>
              <a:gd name="connsiteX148" fmla="*/ 4721176 w 12192001"/>
              <a:gd name="connsiteY148" fmla="*/ 2172298 h 2344739"/>
              <a:gd name="connsiteX149" fmla="*/ 4722111 w 12192001"/>
              <a:gd name="connsiteY149" fmla="*/ 2172087 h 2344739"/>
              <a:gd name="connsiteX150" fmla="*/ 4717202 w 12192001"/>
              <a:gd name="connsiteY150" fmla="*/ 2170817 h 2344739"/>
              <a:gd name="connsiteX151" fmla="*/ 4721176 w 12192001"/>
              <a:gd name="connsiteY151" fmla="*/ 2172298 h 2344739"/>
              <a:gd name="connsiteX152" fmla="*/ 4715526 w 12192001"/>
              <a:gd name="connsiteY152" fmla="*/ 2173573 h 2344739"/>
              <a:gd name="connsiteX153" fmla="*/ 4515814 w 12192001"/>
              <a:gd name="connsiteY153" fmla="*/ 2163671 h 2344739"/>
              <a:gd name="connsiteX154" fmla="*/ 4428543 w 12192001"/>
              <a:gd name="connsiteY154" fmla="*/ 2153020 h 2344739"/>
              <a:gd name="connsiteX155" fmla="*/ 4362875 w 12192001"/>
              <a:gd name="connsiteY155" fmla="*/ 2151674 h 2344739"/>
              <a:gd name="connsiteX156" fmla="*/ 4316966 w 12192001"/>
              <a:gd name="connsiteY156" fmla="*/ 2158289 h 2344739"/>
              <a:gd name="connsiteX157" fmla="*/ 4315110 w 12192001"/>
              <a:gd name="connsiteY157" fmla="*/ 2156948 h 2344739"/>
              <a:gd name="connsiteX158" fmla="*/ 4295144 w 12192001"/>
              <a:gd name="connsiteY158" fmla="*/ 2155069 h 2344739"/>
              <a:gd name="connsiteX159" fmla="*/ 4290064 w 12192001"/>
              <a:gd name="connsiteY159" fmla="*/ 2157986 h 2344739"/>
              <a:gd name="connsiteX160" fmla="*/ 4276142 w 12192001"/>
              <a:gd name="connsiteY160" fmla="*/ 2157740 h 2344739"/>
              <a:gd name="connsiteX161" fmla="*/ 4248117 w 12192001"/>
              <a:gd name="connsiteY161" fmla="*/ 2160064 h 2344739"/>
              <a:gd name="connsiteX162" fmla="*/ 4202051 w 12192001"/>
              <a:gd name="connsiteY162" fmla="*/ 2157269 h 2344739"/>
              <a:gd name="connsiteX163" fmla="*/ 4201745 w 12192001"/>
              <a:gd name="connsiteY163" fmla="*/ 2156010 h 2344739"/>
              <a:gd name="connsiteX164" fmla="*/ 4191248 w 12192001"/>
              <a:gd name="connsiteY164" fmla="*/ 2150376 h 2344739"/>
              <a:gd name="connsiteX165" fmla="*/ 4142745 w 12192001"/>
              <a:gd name="connsiteY165" fmla="*/ 2134511 h 2344739"/>
              <a:gd name="connsiteX166" fmla="*/ 4083097 w 12192001"/>
              <a:gd name="connsiteY166" fmla="*/ 2107978 h 2344739"/>
              <a:gd name="connsiteX167" fmla="*/ 4074546 w 12192001"/>
              <a:gd name="connsiteY167" fmla="*/ 2107143 h 2344739"/>
              <a:gd name="connsiteX168" fmla="*/ 4074427 w 12192001"/>
              <a:gd name="connsiteY168" fmla="*/ 2106844 h 2344739"/>
              <a:gd name="connsiteX169" fmla="*/ 4065510 w 12192001"/>
              <a:gd name="connsiteY169" fmla="*/ 2105400 h 2344739"/>
              <a:gd name="connsiteX170" fmla="*/ 4058954 w 12192001"/>
              <a:gd name="connsiteY170" fmla="*/ 2105618 h 2344739"/>
              <a:gd name="connsiteX171" fmla="*/ 4042364 w 12192001"/>
              <a:gd name="connsiteY171" fmla="*/ 2103997 h 2344739"/>
              <a:gd name="connsiteX172" fmla="*/ 4036997 w 12192001"/>
              <a:gd name="connsiteY172" fmla="*/ 2101563 h 2344739"/>
              <a:gd name="connsiteX173" fmla="*/ 4035363 w 12192001"/>
              <a:gd name="connsiteY173" fmla="*/ 2097896 h 2344739"/>
              <a:gd name="connsiteX174" fmla="*/ 4033778 w 12192001"/>
              <a:gd name="connsiteY174" fmla="*/ 2098131 h 2344739"/>
              <a:gd name="connsiteX175" fmla="*/ 4004538 w 12192001"/>
              <a:gd name="connsiteY175" fmla="*/ 2085563 h 2344739"/>
              <a:gd name="connsiteX176" fmla="*/ 3936846 w 12192001"/>
              <a:gd name="connsiteY176" fmla="*/ 2068106 h 2344739"/>
              <a:gd name="connsiteX177" fmla="*/ 3897275 w 12192001"/>
              <a:gd name="connsiteY177" fmla="*/ 2062451 h 2344739"/>
              <a:gd name="connsiteX178" fmla="*/ 3789760 w 12192001"/>
              <a:gd name="connsiteY178" fmla="*/ 2042213 h 2344739"/>
              <a:gd name="connsiteX179" fmla="*/ 3682513 w 12192001"/>
              <a:gd name="connsiteY179" fmla="*/ 2018290 h 2344739"/>
              <a:gd name="connsiteX180" fmla="*/ 3610035 w 12192001"/>
              <a:gd name="connsiteY180" fmla="*/ 1986019 h 2344739"/>
              <a:gd name="connsiteX181" fmla="*/ 3603855 w 12192001"/>
              <a:gd name="connsiteY181" fmla="*/ 1987381 h 2344739"/>
              <a:gd name="connsiteX182" fmla="*/ 3594736 w 12192001"/>
              <a:gd name="connsiteY182" fmla="*/ 1987545 h 2344739"/>
              <a:gd name="connsiteX183" fmla="*/ 3594501 w 12192001"/>
              <a:gd name="connsiteY183" fmla="*/ 1987276 h 2344739"/>
              <a:gd name="connsiteX184" fmla="*/ 3585978 w 12192001"/>
              <a:gd name="connsiteY184" fmla="*/ 1987966 h 2344739"/>
              <a:gd name="connsiteX185" fmla="*/ 3536135 w 12192001"/>
              <a:gd name="connsiteY185" fmla="*/ 1978267 h 2344739"/>
              <a:gd name="connsiteX186" fmla="*/ 3473223 w 12192001"/>
              <a:gd name="connsiteY186" fmla="*/ 1974606 h 2344739"/>
              <a:gd name="connsiteX187" fmla="*/ 3400728 w 12192001"/>
              <a:gd name="connsiteY187" fmla="*/ 1962558 h 2344739"/>
              <a:gd name="connsiteX188" fmla="*/ 3363888 w 12192001"/>
              <a:gd name="connsiteY188" fmla="*/ 1979510 h 2344739"/>
              <a:gd name="connsiteX189" fmla="*/ 3344026 w 12192001"/>
              <a:gd name="connsiteY189" fmla="*/ 1981192 h 2344739"/>
              <a:gd name="connsiteX190" fmla="*/ 3341698 w 12192001"/>
              <a:gd name="connsiteY190" fmla="*/ 1980217 h 2344739"/>
              <a:gd name="connsiteX191" fmla="*/ 3262356 w 12192001"/>
              <a:gd name="connsiteY191" fmla="*/ 1986094 h 2344739"/>
              <a:gd name="connsiteX192" fmla="*/ 3142556 w 12192001"/>
              <a:gd name="connsiteY192" fmla="*/ 1993869 h 2344739"/>
              <a:gd name="connsiteX193" fmla="*/ 3030291 w 12192001"/>
              <a:gd name="connsiteY193" fmla="*/ 1996512 h 2344739"/>
              <a:gd name="connsiteX194" fmla="*/ 2781569 w 12192001"/>
              <a:gd name="connsiteY194" fmla="*/ 2018333 h 2344739"/>
              <a:gd name="connsiteX195" fmla="*/ 2646527 w 12192001"/>
              <a:gd name="connsiteY195" fmla="*/ 2028869 h 2344739"/>
              <a:gd name="connsiteX196" fmla="*/ 2568028 w 12192001"/>
              <a:gd name="connsiteY196" fmla="*/ 2002628 h 2344739"/>
              <a:gd name="connsiteX197" fmla="*/ 2443255 w 12192001"/>
              <a:gd name="connsiteY197" fmla="*/ 2016529 h 2344739"/>
              <a:gd name="connsiteX198" fmla="*/ 2315112 w 12192001"/>
              <a:gd name="connsiteY198" fmla="*/ 2024996 h 2344739"/>
              <a:gd name="connsiteX199" fmla="*/ 2208578 w 12192001"/>
              <a:gd name="connsiteY199" fmla="*/ 2019763 h 2344739"/>
              <a:gd name="connsiteX200" fmla="*/ 2094665 w 12192001"/>
              <a:gd name="connsiteY200" fmla="*/ 2003052 h 2344739"/>
              <a:gd name="connsiteX201" fmla="*/ 1997356 w 12192001"/>
              <a:gd name="connsiteY201" fmla="*/ 1995032 h 2344739"/>
              <a:gd name="connsiteX202" fmla="*/ 1928172 w 12192001"/>
              <a:gd name="connsiteY202" fmla="*/ 2016977 h 2344739"/>
              <a:gd name="connsiteX203" fmla="*/ 1921650 w 12192001"/>
              <a:gd name="connsiteY203" fmla="*/ 2012146 h 2344739"/>
              <a:gd name="connsiteX204" fmla="*/ 1873080 w 12192001"/>
              <a:gd name="connsiteY204" fmla="*/ 2013741 h 2344739"/>
              <a:gd name="connsiteX205" fmla="*/ 1786655 w 12192001"/>
              <a:gd name="connsiteY205" fmla="*/ 2041363 h 2344739"/>
              <a:gd name="connsiteX206" fmla="*/ 1738204 w 12192001"/>
              <a:gd name="connsiteY206" fmla="*/ 2036312 h 2344739"/>
              <a:gd name="connsiteX207" fmla="*/ 1675071 w 12192001"/>
              <a:gd name="connsiteY207" fmla="*/ 2019963 h 2344739"/>
              <a:gd name="connsiteX208" fmla="*/ 1608669 w 12192001"/>
              <a:gd name="connsiteY208" fmla="*/ 2013066 h 2344739"/>
              <a:gd name="connsiteX209" fmla="*/ 1496110 w 12192001"/>
              <a:gd name="connsiteY209" fmla="*/ 1987476 h 2344739"/>
              <a:gd name="connsiteX210" fmla="*/ 1149979 w 12192001"/>
              <a:gd name="connsiteY210" fmla="*/ 1938041 h 2344739"/>
              <a:gd name="connsiteX211" fmla="*/ 858269 w 12192001"/>
              <a:gd name="connsiteY211" fmla="*/ 1928608 h 2344739"/>
              <a:gd name="connsiteX212" fmla="*/ 837540 w 12192001"/>
              <a:gd name="connsiteY212" fmla="*/ 1929821 h 2344739"/>
              <a:gd name="connsiteX213" fmla="*/ 816809 w 12192001"/>
              <a:gd name="connsiteY213" fmla="*/ 1927857 h 2344739"/>
              <a:gd name="connsiteX214" fmla="*/ 811506 w 12192001"/>
              <a:gd name="connsiteY214" fmla="*/ 1930751 h 2344739"/>
              <a:gd name="connsiteX215" fmla="*/ 797041 w 12192001"/>
              <a:gd name="connsiteY215" fmla="*/ 1930446 h 2344739"/>
              <a:gd name="connsiteX216" fmla="*/ 767901 w 12192001"/>
              <a:gd name="connsiteY216" fmla="*/ 1932653 h 2344739"/>
              <a:gd name="connsiteX217" fmla="*/ 763053 w 12192001"/>
              <a:gd name="connsiteY217" fmla="*/ 1930432 h 2344739"/>
              <a:gd name="connsiteX218" fmla="*/ 720047 w 12192001"/>
              <a:gd name="connsiteY218" fmla="*/ 1929661 h 2344739"/>
              <a:gd name="connsiteX219" fmla="*/ 719742 w 12192001"/>
              <a:gd name="connsiteY219" fmla="*/ 1928399 h 2344739"/>
              <a:gd name="connsiteX220" fmla="*/ 708875 w 12192001"/>
              <a:gd name="connsiteY220" fmla="*/ 1922722 h 2344739"/>
              <a:gd name="connsiteX221" fmla="*/ 596792 w 12192001"/>
              <a:gd name="connsiteY221" fmla="*/ 1879864 h 2344739"/>
              <a:gd name="connsiteX222" fmla="*/ 578535 w 12192001"/>
              <a:gd name="connsiteY222" fmla="*/ 1877212 h 2344739"/>
              <a:gd name="connsiteX223" fmla="*/ 571717 w 12192001"/>
              <a:gd name="connsiteY223" fmla="*/ 1877401 h 2344739"/>
              <a:gd name="connsiteX224" fmla="*/ 445099 w 12192001"/>
              <a:gd name="connsiteY224" fmla="*/ 1839371 h 2344739"/>
              <a:gd name="connsiteX225" fmla="*/ 404015 w 12192001"/>
              <a:gd name="connsiteY225" fmla="*/ 1833548 h 2344739"/>
              <a:gd name="connsiteX226" fmla="*/ 292435 w 12192001"/>
              <a:gd name="connsiteY226" fmla="*/ 1812852 h 2344739"/>
              <a:gd name="connsiteX227" fmla="*/ 118381 w 12192001"/>
              <a:gd name="connsiteY227" fmla="*/ 1761047 h 2344739"/>
              <a:gd name="connsiteX228" fmla="*/ 15526 w 12192001"/>
              <a:gd name="connsiteY228" fmla="*/ 1758191 h 2344739"/>
              <a:gd name="connsiteX229" fmla="*/ 2 w 12192001"/>
              <a:gd name="connsiteY229" fmla="*/ 1752722 h 2344739"/>
              <a:gd name="connsiteX230" fmla="*/ 1 w 12192001"/>
              <a:gd name="connsiteY230" fmla="*/ 762497 h 2344739"/>
              <a:gd name="connsiteX231" fmla="*/ 0 w 12192001"/>
              <a:gd name="connsiteY231" fmla="*/ 762497 h 2344739"/>
              <a:gd name="connsiteX232" fmla="*/ 0 w 12192001"/>
              <a:gd name="connsiteY232" fmla="*/ 222213 h 2344739"/>
              <a:gd name="connsiteX233" fmla="*/ 0 w 12192001"/>
              <a:gd name="connsiteY233"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13812 w 12192001"/>
              <a:gd name="connsiteY70" fmla="*/ 1919069 h 2344739"/>
              <a:gd name="connsiteX71" fmla="*/ 9053453 w 12192001"/>
              <a:gd name="connsiteY71" fmla="*/ 1910755 h 2344739"/>
              <a:gd name="connsiteX72" fmla="*/ 9005486 w 12192001"/>
              <a:gd name="connsiteY72" fmla="*/ 1914040 h 2344739"/>
              <a:gd name="connsiteX73" fmla="*/ 9005201 w 12192001"/>
              <a:gd name="connsiteY73" fmla="*/ 1913800 h 2344739"/>
              <a:gd name="connsiteX74" fmla="*/ 8996232 w 12192001"/>
              <a:gd name="connsiteY74" fmla="*/ 1915011 h 2344739"/>
              <a:gd name="connsiteX75" fmla="*/ 8990394 w 12192001"/>
              <a:gd name="connsiteY75" fmla="*/ 1917072 h 2344739"/>
              <a:gd name="connsiteX76" fmla="*/ 8974337 w 12192001"/>
              <a:gd name="connsiteY76" fmla="*/ 1920298 h 2344739"/>
              <a:gd name="connsiteX77" fmla="*/ 8968011 w 12192001"/>
              <a:gd name="connsiteY77" fmla="*/ 1919598 h 2344739"/>
              <a:gd name="connsiteX78" fmla="*/ 8963048 w 12192001"/>
              <a:gd name="connsiteY78" fmla="*/ 1917373 h 2344739"/>
              <a:gd name="connsiteX79" fmla="*/ 8928988 w 12192001"/>
              <a:gd name="connsiteY79" fmla="*/ 1914185 h 2344739"/>
              <a:gd name="connsiteX80" fmla="*/ 8752444 w 12192001"/>
              <a:gd name="connsiteY80" fmla="*/ 1933417 h 2344739"/>
              <a:gd name="connsiteX81" fmla="*/ 8707847 w 12192001"/>
              <a:gd name="connsiteY81" fmla="*/ 1935518 h 2344739"/>
              <a:gd name="connsiteX82" fmla="*/ 8596071 w 12192001"/>
              <a:gd name="connsiteY82" fmla="*/ 1944090 h 2344739"/>
              <a:gd name="connsiteX83" fmla="*/ 8525230 w 12192001"/>
              <a:gd name="connsiteY83" fmla="*/ 1929248 h 2344739"/>
              <a:gd name="connsiteX84" fmla="*/ 8510983 w 12192001"/>
              <a:gd name="connsiteY84" fmla="*/ 1935163 h 2344739"/>
              <a:gd name="connsiteX85" fmla="*/ 8506167 w 12192001"/>
              <a:gd name="connsiteY85" fmla="*/ 1938164 h 2344739"/>
              <a:gd name="connsiteX86" fmla="*/ 8497968 w 12192001"/>
              <a:gd name="connsiteY86" fmla="*/ 1940902 h 2344739"/>
              <a:gd name="connsiteX87" fmla="*/ 8497594 w 12192001"/>
              <a:gd name="connsiteY87" fmla="*/ 1940723 h 2344739"/>
              <a:gd name="connsiteX88" fmla="*/ 8490249 w 12192001"/>
              <a:gd name="connsiteY88" fmla="*/ 1943773 h 2344739"/>
              <a:gd name="connsiteX89" fmla="*/ 8367182 w 12192001"/>
              <a:gd name="connsiteY89" fmla="*/ 1957815 h 2344739"/>
              <a:gd name="connsiteX90" fmla="*/ 8353799 w 12192001"/>
              <a:gd name="connsiteY90" fmla="*/ 1958009 h 2344739"/>
              <a:gd name="connsiteX91" fmla="*/ 8352373 w 12192001"/>
              <a:gd name="connsiteY91" fmla="*/ 1957169 h 2344739"/>
              <a:gd name="connsiteX92" fmla="*/ 8320104 w 12192001"/>
              <a:gd name="connsiteY92" fmla="*/ 1974587 h 2344739"/>
              <a:gd name="connsiteX93" fmla="*/ 8314433 w 12192001"/>
              <a:gd name="connsiteY93" fmla="*/ 1974913 h 2344739"/>
              <a:gd name="connsiteX94" fmla="*/ 8295174 w 12192001"/>
              <a:gd name="connsiteY94" fmla="*/ 1988808 h 2344739"/>
              <a:gd name="connsiteX95" fmla="*/ 8284276 w 12192001"/>
              <a:gd name="connsiteY95" fmla="*/ 1994631 h 2344739"/>
              <a:gd name="connsiteX96" fmla="*/ 8283150 w 12192001"/>
              <a:gd name="connsiteY96" fmla="*/ 1999074 h 2344739"/>
              <a:gd name="connsiteX97" fmla="*/ 8266076 w 12192001"/>
              <a:gd name="connsiteY97" fmla="*/ 2006249 h 2344739"/>
              <a:gd name="connsiteX98" fmla="*/ 8263377 w 12192001"/>
              <a:gd name="connsiteY98" fmla="*/ 2006019 h 2344739"/>
              <a:gd name="connsiteX99" fmla="*/ 8252033 w 12192001"/>
              <a:gd name="connsiteY99" fmla="*/ 2015862 h 2344739"/>
              <a:gd name="connsiteX100" fmla="*/ 8245834 w 12192001"/>
              <a:gd name="connsiteY100" fmla="*/ 2028854 h 2344739"/>
              <a:gd name="connsiteX101" fmla="*/ 8090272 w 12192001"/>
              <a:gd name="connsiteY101" fmla="*/ 2075015 h 2344739"/>
              <a:gd name="connsiteX102" fmla="*/ 7905407 w 12192001"/>
              <a:gd name="connsiteY102" fmla="*/ 2116988 h 2344739"/>
              <a:gd name="connsiteX103" fmla="*/ 7718745 w 12192001"/>
              <a:gd name="connsiteY103" fmla="*/ 2142703 h 2344739"/>
              <a:gd name="connsiteX104" fmla="*/ 7614347 w 12192001"/>
              <a:gd name="connsiteY104" fmla="*/ 2139232 h 2344739"/>
              <a:gd name="connsiteX105" fmla="*/ 7527543 w 12192001"/>
              <a:gd name="connsiteY105" fmla="*/ 2145060 h 2344739"/>
              <a:gd name="connsiteX106" fmla="*/ 7519571 w 12192001"/>
              <a:gd name="connsiteY106" fmla="*/ 2147613 h 2344739"/>
              <a:gd name="connsiteX107" fmla="*/ 7507411 w 12192001"/>
              <a:gd name="connsiteY107" fmla="*/ 2148948 h 2344739"/>
              <a:gd name="connsiteX108" fmla="*/ 7507040 w 12192001"/>
              <a:gd name="connsiteY108" fmla="*/ 2148621 h 2344739"/>
              <a:gd name="connsiteX109" fmla="*/ 7495795 w 12192001"/>
              <a:gd name="connsiteY109" fmla="*/ 2150573 h 2344739"/>
              <a:gd name="connsiteX110" fmla="*/ 7405391 w 12192001"/>
              <a:gd name="connsiteY110" fmla="*/ 2142468 h 2344739"/>
              <a:gd name="connsiteX111" fmla="*/ 7312180 w 12192001"/>
              <a:gd name="connsiteY111" fmla="*/ 2132873 h 2344739"/>
              <a:gd name="connsiteX112" fmla="*/ 7310853 w 12192001"/>
              <a:gd name="connsiteY112" fmla="*/ 2131431 h 2344739"/>
              <a:gd name="connsiteX113" fmla="*/ 7218559 w 12192001"/>
              <a:gd name="connsiteY113" fmla="*/ 2156680 h 2344739"/>
              <a:gd name="connsiteX114" fmla="*/ 7201101 w 12192001"/>
              <a:gd name="connsiteY114" fmla="*/ 2161230 h 2344739"/>
              <a:gd name="connsiteX115" fmla="*/ 7197004 w 12192001"/>
              <a:gd name="connsiteY115" fmla="*/ 2166588 h 2344739"/>
              <a:gd name="connsiteX116" fmla="*/ 7170808 w 12192001"/>
              <a:gd name="connsiteY116" fmla="*/ 2171236 h 2344739"/>
              <a:gd name="connsiteX117" fmla="*/ 7096988 w 12192001"/>
              <a:gd name="connsiteY117" fmla="*/ 2183464 h 2344739"/>
              <a:gd name="connsiteX118" fmla="*/ 7018496 w 12192001"/>
              <a:gd name="connsiteY118" fmla="*/ 2183090 h 2344739"/>
              <a:gd name="connsiteX119" fmla="*/ 6904146 w 12192001"/>
              <a:gd name="connsiteY119" fmla="*/ 2212596 h 2344739"/>
              <a:gd name="connsiteX120" fmla="*/ 6708222 w 12192001"/>
              <a:gd name="connsiteY120" fmla="*/ 2240551 h 2344739"/>
              <a:gd name="connsiteX121" fmla="*/ 6549454 w 12192001"/>
              <a:gd name="connsiteY121" fmla="*/ 2269327 h 2344739"/>
              <a:gd name="connsiteX122" fmla="*/ 6317560 w 12192001"/>
              <a:gd name="connsiteY122" fmla="*/ 2316127 h 2344739"/>
              <a:gd name="connsiteX123" fmla="*/ 6168674 w 12192001"/>
              <a:gd name="connsiteY123" fmla="*/ 2318214 h 2344739"/>
              <a:gd name="connsiteX124" fmla="*/ 6073848 w 12192001"/>
              <a:gd name="connsiteY124" fmla="*/ 2338676 h 2344739"/>
              <a:gd name="connsiteX125" fmla="*/ 6068529 w 12192001"/>
              <a:gd name="connsiteY125" fmla="*/ 2337139 h 2344739"/>
              <a:gd name="connsiteX126" fmla="*/ 6048638 w 12192001"/>
              <a:gd name="connsiteY126" fmla="*/ 2337822 h 2344739"/>
              <a:gd name="connsiteX127" fmla="*/ 6041285 w 12192001"/>
              <a:gd name="connsiteY127" fmla="*/ 2329473 h 2344739"/>
              <a:gd name="connsiteX128" fmla="*/ 6010090 w 12192001"/>
              <a:gd name="connsiteY128" fmla="*/ 2324380 h 2344739"/>
              <a:gd name="connsiteX129" fmla="*/ 5957375 w 12192001"/>
              <a:gd name="connsiteY129" fmla="*/ 2328024 h 2344739"/>
              <a:gd name="connsiteX130" fmla="*/ 5758919 w 12192001"/>
              <a:gd name="connsiteY130" fmla="*/ 2343716 h 2344739"/>
              <a:gd name="connsiteX131" fmla="*/ 5626960 w 12192001"/>
              <a:gd name="connsiteY131" fmla="*/ 2344739 h 2344739"/>
              <a:gd name="connsiteX132" fmla="*/ 5470906 w 12192001"/>
              <a:gd name="connsiteY132" fmla="*/ 2330719 h 2344739"/>
              <a:gd name="connsiteX133" fmla="*/ 5432761 w 12192001"/>
              <a:gd name="connsiteY133" fmla="*/ 2319466 h 2344739"/>
              <a:gd name="connsiteX134" fmla="*/ 5381669 w 12192001"/>
              <a:gd name="connsiteY134" fmla="*/ 2301764 h 2344739"/>
              <a:gd name="connsiteX135" fmla="*/ 5261764 w 12192001"/>
              <a:gd name="connsiteY135" fmla="*/ 2281347 h 2344739"/>
              <a:gd name="connsiteX136" fmla="*/ 5222961 w 12192001"/>
              <a:gd name="connsiteY136" fmla="*/ 2270223 h 2344739"/>
              <a:gd name="connsiteX137" fmla="*/ 5174660 w 12192001"/>
              <a:gd name="connsiteY137" fmla="*/ 2267233 h 2344739"/>
              <a:gd name="connsiteX138" fmla="*/ 5156554 w 12192001"/>
              <a:gd name="connsiteY138" fmla="*/ 2260010 h 2344739"/>
              <a:gd name="connsiteX139" fmla="*/ 5142599 w 12192001"/>
              <a:gd name="connsiteY139" fmla="*/ 2256610 h 2344739"/>
              <a:gd name="connsiteX140" fmla="*/ 5139596 w 12192001"/>
              <a:gd name="connsiteY140" fmla="*/ 2254509 h 2344739"/>
              <a:gd name="connsiteX141" fmla="*/ 5121659 w 12192001"/>
              <a:gd name="connsiteY141" fmla="*/ 2243656 h 2344739"/>
              <a:gd name="connsiteX142" fmla="*/ 5065790 w 12192001"/>
              <a:gd name="connsiteY142" fmla="*/ 2250227 h 2344739"/>
              <a:gd name="connsiteX143" fmla="*/ 5011514 w 12192001"/>
              <a:gd name="connsiteY143" fmla="*/ 2233846 h 2344739"/>
              <a:gd name="connsiteX144" fmla="*/ 4840441 w 12192001"/>
              <a:gd name="connsiteY144" fmla="*/ 2209829 h 2344739"/>
              <a:gd name="connsiteX145" fmla="*/ 4762447 w 12192001"/>
              <a:gd name="connsiteY145" fmla="*/ 2182061 h 2344739"/>
              <a:gd name="connsiteX146" fmla="*/ 4723186 w 12192001"/>
              <a:gd name="connsiteY146" fmla="*/ 2173047 h 2344739"/>
              <a:gd name="connsiteX147" fmla="*/ 4721176 w 12192001"/>
              <a:gd name="connsiteY147" fmla="*/ 2172298 h 2344739"/>
              <a:gd name="connsiteX148" fmla="*/ 4722111 w 12192001"/>
              <a:gd name="connsiteY148" fmla="*/ 2172087 h 2344739"/>
              <a:gd name="connsiteX149" fmla="*/ 4717202 w 12192001"/>
              <a:gd name="connsiteY149" fmla="*/ 2170817 h 2344739"/>
              <a:gd name="connsiteX150" fmla="*/ 4721176 w 12192001"/>
              <a:gd name="connsiteY150" fmla="*/ 2172298 h 2344739"/>
              <a:gd name="connsiteX151" fmla="*/ 4715526 w 12192001"/>
              <a:gd name="connsiteY151" fmla="*/ 2173573 h 2344739"/>
              <a:gd name="connsiteX152" fmla="*/ 4515814 w 12192001"/>
              <a:gd name="connsiteY152" fmla="*/ 2163671 h 2344739"/>
              <a:gd name="connsiteX153" fmla="*/ 4428543 w 12192001"/>
              <a:gd name="connsiteY153" fmla="*/ 2153020 h 2344739"/>
              <a:gd name="connsiteX154" fmla="*/ 4362875 w 12192001"/>
              <a:gd name="connsiteY154" fmla="*/ 2151674 h 2344739"/>
              <a:gd name="connsiteX155" fmla="*/ 4316966 w 12192001"/>
              <a:gd name="connsiteY155" fmla="*/ 2158289 h 2344739"/>
              <a:gd name="connsiteX156" fmla="*/ 4315110 w 12192001"/>
              <a:gd name="connsiteY156" fmla="*/ 2156948 h 2344739"/>
              <a:gd name="connsiteX157" fmla="*/ 4295144 w 12192001"/>
              <a:gd name="connsiteY157" fmla="*/ 2155069 h 2344739"/>
              <a:gd name="connsiteX158" fmla="*/ 4290064 w 12192001"/>
              <a:gd name="connsiteY158" fmla="*/ 2157986 h 2344739"/>
              <a:gd name="connsiteX159" fmla="*/ 4276142 w 12192001"/>
              <a:gd name="connsiteY159" fmla="*/ 2157740 h 2344739"/>
              <a:gd name="connsiteX160" fmla="*/ 4248117 w 12192001"/>
              <a:gd name="connsiteY160" fmla="*/ 2160064 h 2344739"/>
              <a:gd name="connsiteX161" fmla="*/ 4202051 w 12192001"/>
              <a:gd name="connsiteY161" fmla="*/ 2157269 h 2344739"/>
              <a:gd name="connsiteX162" fmla="*/ 4201745 w 12192001"/>
              <a:gd name="connsiteY162" fmla="*/ 2156010 h 2344739"/>
              <a:gd name="connsiteX163" fmla="*/ 4191248 w 12192001"/>
              <a:gd name="connsiteY163" fmla="*/ 2150376 h 2344739"/>
              <a:gd name="connsiteX164" fmla="*/ 4142745 w 12192001"/>
              <a:gd name="connsiteY164" fmla="*/ 2134511 h 2344739"/>
              <a:gd name="connsiteX165" fmla="*/ 4083097 w 12192001"/>
              <a:gd name="connsiteY165" fmla="*/ 2107978 h 2344739"/>
              <a:gd name="connsiteX166" fmla="*/ 4074546 w 12192001"/>
              <a:gd name="connsiteY166" fmla="*/ 2107143 h 2344739"/>
              <a:gd name="connsiteX167" fmla="*/ 4074427 w 12192001"/>
              <a:gd name="connsiteY167" fmla="*/ 2106844 h 2344739"/>
              <a:gd name="connsiteX168" fmla="*/ 4065510 w 12192001"/>
              <a:gd name="connsiteY168" fmla="*/ 2105400 h 2344739"/>
              <a:gd name="connsiteX169" fmla="*/ 4058954 w 12192001"/>
              <a:gd name="connsiteY169" fmla="*/ 2105618 h 2344739"/>
              <a:gd name="connsiteX170" fmla="*/ 4042364 w 12192001"/>
              <a:gd name="connsiteY170" fmla="*/ 2103997 h 2344739"/>
              <a:gd name="connsiteX171" fmla="*/ 4036997 w 12192001"/>
              <a:gd name="connsiteY171" fmla="*/ 2101563 h 2344739"/>
              <a:gd name="connsiteX172" fmla="*/ 4035363 w 12192001"/>
              <a:gd name="connsiteY172" fmla="*/ 2097896 h 2344739"/>
              <a:gd name="connsiteX173" fmla="*/ 4033778 w 12192001"/>
              <a:gd name="connsiteY173" fmla="*/ 2098131 h 2344739"/>
              <a:gd name="connsiteX174" fmla="*/ 4004538 w 12192001"/>
              <a:gd name="connsiteY174" fmla="*/ 2085563 h 2344739"/>
              <a:gd name="connsiteX175" fmla="*/ 3936846 w 12192001"/>
              <a:gd name="connsiteY175" fmla="*/ 2068106 h 2344739"/>
              <a:gd name="connsiteX176" fmla="*/ 3897275 w 12192001"/>
              <a:gd name="connsiteY176" fmla="*/ 2062451 h 2344739"/>
              <a:gd name="connsiteX177" fmla="*/ 3789760 w 12192001"/>
              <a:gd name="connsiteY177" fmla="*/ 2042213 h 2344739"/>
              <a:gd name="connsiteX178" fmla="*/ 3682513 w 12192001"/>
              <a:gd name="connsiteY178" fmla="*/ 2018290 h 2344739"/>
              <a:gd name="connsiteX179" fmla="*/ 3610035 w 12192001"/>
              <a:gd name="connsiteY179" fmla="*/ 1986019 h 2344739"/>
              <a:gd name="connsiteX180" fmla="*/ 3603855 w 12192001"/>
              <a:gd name="connsiteY180" fmla="*/ 1987381 h 2344739"/>
              <a:gd name="connsiteX181" fmla="*/ 3594736 w 12192001"/>
              <a:gd name="connsiteY181" fmla="*/ 1987545 h 2344739"/>
              <a:gd name="connsiteX182" fmla="*/ 3594501 w 12192001"/>
              <a:gd name="connsiteY182" fmla="*/ 1987276 h 2344739"/>
              <a:gd name="connsiteX183" fmla="*/ 3585978 w 12192001"/>
              <a:gd name="connsiteY183" fmla="*/ 1987966 h 2344739"/>
              <a:gd name="connsiteX184" fmla="*/ 3536135 w 12192001"/>
              <a:gd name="connsiteY184" fmla="*/ 1978267 h 2344739"/>
              <a:gd name="connsiteX185" fmla="*/ 3473223 w 12192001"/>
              <a:gd name="connsiteY185" fmla="*/ 1974606 h 2344739"/>
              <a:gd name="connsiteX186" fmla="*/ 3400728 w 12192001"/>
              <a:gd name="connsiteY186" fmla="*/ 1962558 h 2344739"/>
              <a:gd name="connsiteX187" fmla="*/ 3363888 w 12192001"/>
              <a:gd name="connsiteY187" fmla="*/ 1979510 h 2344739"/>
              <a:gd name="connsiteX188" fmla="*/ 3344026 w 12192001"/>
              <a:gd name="connsiteY188" fmla="*/ 1981192 h 2344739"/>
              <a:gd name="connsiteX189" fmla="*/ 3341698 w 12192001"/>
              <a:gd name="connsiteY189" fmla="*/ 1980217 h 2344739"/>
              <a:gd name="connsiteX190" fmla="*/ 3262356 w 12192001"/>
              <a:gd name="connsiteY190" fmla="*/ 1986094 h 2344739"/>
              <a:gd name="connsiteX191" fmla="*/ 3142556 w 12192001"/>
              <a:gd name="connsiteY191" fmla="*/ 1993869 h 2344739"/>
              <a:gd name="connsiteX192" fmla="*/ 3030291 w 12192001"/>
              <a:gd name="connsiteY192" fmla="*/ 1996512 h 2344739"/>
              <a:gd name="connsiteX193" fmla="*/ 2781569 w 12192001"/>
              <a:gd name="connsiteY193" fmla="*/ 2018333 h 2344739"/>
              <a:gd name="connsiteX194" fmla="*/ 2646527 w 12192001"/>
              <a:gd name="connsiteY194" fmla="*/ 2028869 h 2344739"/>
              <a:gd name="connsiteX195" fmla="*/ 2568028 w 12192001"/>
              <a:gd name="connsiteY195" fmla="*/ 2002628 h 2344739"/>
              <a:gd name="connsiteX196" fmla="*/ 2443255 w 12192001"/>
              <a:gd name="connsiteY196" fmla="*/ 2016529 h 2344739"/>
              <a:gd name="connsiteX197" fmla="*/ 2315112 w 12192001"/>
              <a:gd name="connsiteY197" fmla="*/ 2024996 h 2344739"/>
              <a:gd name="connsiteX198" fmla="*/ 2208578 w 12192001"/>
              <a:gd name="connsiteY198" fmla="*/ 2019763 h 2344739"/>
              <a:gd name="connsiteX199" fmla="*/ 2094665 w 12192001"/>
              <a:gd name="connsiteY199" fmla="*/ 2003052 h 2344739"/>
              <a:gd name="connsiteX200" fmla="*/ 1997356 w 12192001"/>
              <a:gd name="connsiteY200" fmla="*/ 1995032 h 2344739"/>
              <a:gd name="connsiteX201" fmla="*/ 1928172 w 12192001"/>
              <a:gd name="connsiteY201" fmla="*/ 2016977 h 2344739"/>
              <a:gd name="connsiteX202" fmla="*/ 1921650 w 12192001"/>
              <a:gd name="connsiteY202" fmla="*/ 2012146 h 2344739"/>
              <a:gd name="connsiteX203" fmla="*/ 1873080 w 12192001"/>
              <a:gd name="connsiteY203" fmla="*/ 2013741 h 2344739"/>
              <a:gd name="connsiteX204" fmla="*/ 1786655 w 12192001"/>
              <a:gd name="connsiteY204" fmla="*/ 2041363 h 2344739"/>
              <a:gd name="connsiteX205" fmla="*/ 1738204 w 12192001"/>
              <a:gd name="connsiteY205" fmla="*/ 2036312 h 2344739"/>
              <a:gd name="connsiteX206" fmla="*/ 1675071 w 12192001"/>
              <a:gd name="connsiteY206" fmla="*/ 2019963 h 2344739"/>
              <a:gd name="connsiteX207" fmla="*/ 1608669 w 12192001"/>
              <a:gd name="connsiteY207" fmla="*/ 2013066 h 2344739"/>
              <a:gd name="connsiteX208" fmla="*/ 1496110 w 12192001"/>
              <a:gd name="connsiteY208" fmla="*/ 1987476 h 2344739"/>
              <a:gd name="connsiteX209" fmla="*/ 1149979 w 12192001"/>
              <a:gd name="connsiteY209" fmla="*/ 1938041 h 2344739"/>
              <a:gd name="connsiteX210" fmla="*/ 858269 w 12192001"/>
              <a:gd name="connsiteY210" fmla="*/ 1928608 h 2344739"/>
              <a:gd name="connsiteX211" fmla="*/ 837540 w 12192001"/>
              <a:gd name="connsiteY211" fmla="*/ 1929821 h 2344739"/>
              <a:gd name="connsiteX212" fmla="*/ 816809 w 12192001"/>
              <a:gd name="connsiteY212" fmla="*/ 1927857 h 2344739"/>
              <a:gd name="connsiteX213" fmla="*/ 811506 w 12192001"/>
              <a:gd name="connsiteY213" fmla="*/ 1930751 h 2344739"/>
              <a:gd name="connsiteX214" fmla="*/ 797041 w 12192001"/>
              <a:gd name="connsiteY214" fmla="*/ 1930446 h 2344739"/>
              <a:gd name="connsiteX215" fmla="*/ 767901 w 12192001"/>
              <a:gd name="connsiteY215" fmla="*/ 1932653 h 2344739"/>
              <a:gd name="connsiteX216" fmla="*/ 763053 w 12192001"/>
              <a:gd name="connsiteY216" fmla="*/ 1930432 h 2344739"/>
              <a:gd name="connsiteX217" fmla="*/ 720047 w 12192001"/>
              <a:gd name="connsiteY217" fmla="*/ 1929661 h 2344739"/>
              <a:gd name="connsiteX218" fmla="*/ 719742 w 12192001"/>
              <a:gd name="connsiteY218" fmla="*/ 1928399 h 2344739"/>
              <a:gd name="connsiteX219" fmla="*/ 708875 w 12192001"/>
              <a:gd name="connsiteY219" fmla="*/ 1922722 h 2344739"/>
              <a:gd name="connsiteX220" fmla="*/ 596792 w 12192001"/>
              <a:gd name="connsiteY220" fmla="*/ 1879864 h 2344739"/>
              <a:gd name="connsiteX221" fmla="*/ 578535 w 12192001"/>
              <a:gd name="connsiteY221" fmla="*/ 1877212 h 2344739"/>
              <a:gd name="connsiteX222" fmla="*/ 571717 w 12192001"/>
              <a:gd name="connsiteY222" fmla="*/ 1877401 h 2344739"/>
              <a:gd name="connsiteX223" fmla="*/ 445099 w 12192001"/>
              <a:gd name="connsiteY223" fmla="*/ 1839371 h 2344739"/>
              <a:gd name="connsiteX224" fmla="*/ 404015 w 12192001"/>
              <a:gd name="connsiteY224" fmla="*/ 1833548 h 2344739"/>
              <a:gd name="connsiteX225" fmla="*/ 292435 w 12192001"/>
              <a:gd name="connsiteY225" fmla="*/ 1812852 h 2344739"/>
              <a:gd name="connsiteX226" fmla="*/ 118381 w 12192001"/>
              <a:gd name="connsiteY226" fmla="*/ 1761047 h 2344739"/>
              <a:gd name="connsiteX227" fmla="*/ 15526 w 12192001"/>
              <a:gd name="connsiteY227" fmla="*/ 1758191 h 2344739"/>
              <a:gd name="connsiteX228" fmla="*/ 2 w 12192001"/>
              <a:gd name="connsiteY228" fmla="*/ 1752722 h 2344739"/>
              <a:gd name="connsiteX229" fmla="*/ 1 w 12192001"/>
              <a:gd name="connsiteY229" fmla="*/ 762497 h 2344739"/>
              <a:gd name="connsiteX230" fmla="*/ 0 w 12192001"/>
              <a:gd name="connsiteY230" fmla="*/ 762497 h 2344739"/>
              <a:gd name="connsiteX231" fmla="*/ 0 w 12192001"/>
              <a:gd name="connsiteY231" fmla="*/ 222213 h 2344739"/>
              <a:gd name="connsiteX232" fmla="*/ 0 w 12192001"/>
              <a:gd name="connsiteY232"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310853 w 12192001"/>
              <a:gd name="connsiteY111" fmla="*/ 2131431 h 2344739"/>
              <a:gd name="connsiteX112" fmla="*/ 7218559 w 12192001"/>
              <a:gd name="connsiteY112" fmla="*/ 2156680 h 2344739"/>
              <a:gd name="connsiteX113" fmla="*/ 7201101 w 12192001"/>
              <a:gd name="connsiteY113" fmla="*/ 2161230 h 2344739"/>
              <a:gd name="connsiteX114" fmla="*/ 7197004 w 12192001"/>
              <a:gd name="connsiteY114" fmla="*/ 2166588 h 2344739"/>
              <a:gd name="connsiteX115" fmla="*/ 7170808 w 12192001"/>
              <a:gd name="connsiteY115" fmla="*/ 2171236 h 2344739"/>
              <a:gd name="connsiteX116" fmla="*/ 7096988 w 12192001"/>
              <a:gd name="connsiteY116" fmla="*/ 2183464 h 2344739"/>
              <a:gd name="connsiteX117" fmla="*/ 7018496 w 12192001"/>
              <a:gd name="connsiteY117" fmla="*/ 2183090 h 2344739"/>
              <a:gd name="connsiteX118" fmla="*/ 6904146 w 12192001"/>
              <a:gd name="connsiteY118" fmla="*/ 2212596 h 2344739"/>
              <a:gd name="connsiteX119" fmla="*/ 6708222 w 12192001"/>
              <a:gd name="connsiteY119" fmla="*/ 2240551 h 2344739"/>
              <a:gd name="connsiteX120" fmla="*/ 6549454 w 12192001"/>
              <a:gd name="connsiteY120" fmla="*/ 2269327 h 2344739"/>
              <a:gd name="connsiteX121" fmla="*/ 6317560 w 12192001"/>
              <a:gd name="connsiteY121" fmla="*/ 2316127 h 2344739"/>
              <a:gd name="connsiteX122" fmla="*/ 6168674 w 12192001"/>
              <a:gd name="connsiteY122" fmla="*/ 2318214 h 2344739"/>
              <a:gd name="connsiteX123" fmla="*/ 6073848 w 12192001"/>
              <a:gd name="connsiteY123" fmla="*/ 2338676 h 2344739"/>
              <a:gd name="connsiteX124" fmla="*/ 6068529 w 12192001"/>
              <a:gd name="connsiteY124" fmla="*/ 2337139 h 2344739"/>
              <a:gd name="connsiteX125" fmla="*/ 6048638 w 12192001"/>
              <a:gd name="connsiteY125" fmla="*/ 2337822 h 2344739"/>
              <a:gd name="connsiteX126" fmla="*/ 6041285 w 12192001"/>
              <a:gd name="connsiteY126" fmla="*/ 2329473 h 2344739"/>
              <a:gd name="connsiteX127" fmla="*/ 6010090 w 12192001"/>
              <a:gd name="connsiteY127" fmla="*/ 2324380 h 2344739"/>
              <a:gd name="connsiteX128" fmla="*/ 5957375 w 12192001"/>
              <a:gd name="connsiteY128" fmla="*/ 2328024 h 2344739"/>
              <a:gd name="connsiteX129" fmla="*/ 5758919 w 12192001"/>
              <a:gd name="connsiteY129" fmla="*/ 2343716 h 2344739"/>
              <a:gd name="connsiteX130" fmla="*/ 5626960 w 12192001"/>
              <a:gd name="connsiteY130" fmla="*/ 2344739 h 2344739"/>
              <a:gd name="connsiteX131" fmla="*/ 5470906 w 12192001"/>
              <a:gd name="connsiteY131" fmla="*/ 2330719 h 2344739"/>
              <a:gd name="connsiteX132" fmla="*/ 5432761 w 12192001"/>
              <a:gd name="connsiteY132" fmla="*/ 2319466 h 2344739"/>
              <a:gd name="connsiteX133" fmla="*/ 5381669 w 12192001"/>
              <a:gd name="connsiteY133" fmla="*/ 2301764 h 2344739"/>
              <a:gd name="connsiteX134" fmla="*/ 5261764 w 12192001"/>
              <a:gd name="connsiteY134" fmla="*/ 2281347 h 2344739"/>
              <a:gd name="connsiteX135" fmla="*/ 5222961 w 12192001"/>
              <a:gd name="connsiteY135" fmla="*/ 2270223 h 2344739"/>
              <a:gd name="connsiteX136" fmla="*/ 5174660 w 12192001"/>
              <a:gd name="connsiteY136" fmla="*/ 2267233 h 2344739"/>
              <a:gd name="connsiteX137" fmla="*/ 5156554 w 12192001"/>
              <a:gd name="connsiteY137" fmla="*/ 2260010 h 2344739"/>
              <a:gd name="connsiteX138" fmla="*/ 5142599 w 12192001"/>
              <a:gd name="connsiteY138" fmla="*/ 2256610 h 2344739"/>
              <a:gd name="connsiteX139" fmla="*/ 5139596 w 12192001"/>
              <a:gd name="connsiteY139" fmla="*/ 2254509 h 2344739"/>
              <a:gd name="connsiteX140" fmla="*/ 5121659 w 12192001"/>
              <a:gd name="connsiteY140" fmla="*/ 2243656 h 2344739"/>
              <a:gd name="connsiteX141" fmla="*/ 5065790 w 12192001"/>
              <a:gd name="connsiteY141" fmla="*/ 2250227 h 2344739"/>
              <a:gd name="connsiteX142" fmla="*/ 5011514 w 12192001"/>
              <a:gd name="connsiteY142" fmla="*/ 2233846 h 2344739"/>
              <a:gd name="connsiteX143" fmla="*/ 4840441 w 12192001"/>
              <a:gd name="connsiteY143" fmla="*/ 2209829 h 2344739"/>
              <a:gd name="connsiteX144" fmla="*/ 4762447 w 12192001"/>
              <a:gd name="connsiteY144" fmla="*/ 2182061 h 2344739"/>
              <a:gd name="connsiteX145" fmla="*/ 4723186 w 12192001"/>
              <a:gd name="connsiteY145" fmla="*/ 2173047 h 2344739"/>
              <a:gd name="connsiteX146" fmla="*/ 4721176 w 12192001"/>
              <a:gd name="connsiteY146" fmla="*/ 2172298 h 2344739"/>
              <a:gd name="connsiteX147" fmla="*/ 4722111 w 12192001"/>
              <a:gd name="connsiteY147" fmla="*/ 2172087 h 2344739"/>
              <a:gd name="connsiteX148" fmla="*/ 4717202 w 12192001"/>
              <a:gd name="connsiteY148" fmla="*/ 2170817 h 2344739"/>
              <a:gd name="connsiteX149" fmla="*/ 4721176 w 12192001"/>
              <a:gd name="connsiteY149" fmla="*/ 2172298 h 2344739"/>
              <a:gd name="connsiteX150" fmla="*/ 4715526 w 12192001"/>
              <a:gd name="connsiteY150" fmla="*/ 2173573 h 2344739"/>
              <a:gd name="connsiteX151" fmla="*/ 4515814 w 12192001"/>
              <a:gd name="connsiteY151" fmla="*/ 2163671 h 2344739"/>
              <a:gd name="connsiteX152" fmla="*/ 4428543 w 12192001"/>
              <a:gd name="connsiteY152" fmla="*/ 2153020 h 2344739"/>
              <a:gd name="connsiteX153" fmla="*/ 4362875 w 12192001"/>
              <a:gd name="connsiteY153" fmla="*/ 2151674 h 2344739"/>
              <a:gd name="connsiteX154" fmla="*/ 4316966 w 12192001"/>
              <a:gd name="connsiteY154" fmla="*/ 2158289 h 2344739"/>
              <a:gd name="connsiteX155" fmla="*/ 4315110 w 12192001"/>
              <a:gd name="connsiteY155" fmla="*/ 2156948 h 2344739"/>
              <a:gd name="connsiteX156" fmla="*/ 4295144 w 12192001"/>
              <a:gd name="connsiteY156" fmla="*/ 2155069 h 2344739"/>
              <a:gd name="connsiteX157" fmla="*/ 4290064 w 12192001"/>
              <a:gd name="connsiteY157" fmla="*/ 2157986 h 2344739"/>
              <a:gd name="connsiteX158" fmla="*/ 4276142 w 12192001"/>
              <a:gd name="connsiteY158" fmla="*/ 2157740 h 2344739"/>
              <a:gd name="connsiteX159" fmla="*/ 4248117 w 12192001"/>
              <a:gd name="connsiteY159" fmla="*/ 2160064 h 2344739"/>
              <a:gd name="connsiteX160" fmla="*/ 4202051 w 12192001"/>
              <a:gd name="connsiteY160" fmla="*/ 2157269 h 2344739"/>
              <a:gd name="connsiteX161" fmla="*/ 4201745 w 12192001"/>
              <a:gd name="connsiteY161" fmla="*/ 2156010 h 2344739"/>
              <a:gd name="connsiteX162" fmla="*/ 4191248 w 12192001"/>
              <a:gd name="connsiteY162" fmla="*/ 2150376 h 2344739"/>
              <a:gd name="connsiteX163" fmla="*/ 4142745 w 12192001"/>
              <a:gd name="connsiteY163" fmla="*/ 2134511 h 2344739"/>
              <a:gd name="connsiteX164" fmla="*/ 4083097 w 12192001"/>
              <a:gd name="connsiteY164" fmla="*/ 2107978 h 2344739"/>
              <a:gd name="connsiteX165" fmla="*/ 4074546 w 12192001"/>
              <a:gd name="connsiteY165" fmla="*/ 2107143 h 2344739"/>
              <a:gd name="connsiteX166" fmla="*/ 4074427 w 12192001"/>
              <a:gd name="connsiteY166" fmla="*/ 2106844 h 2344739"/>
              <a:gd name="connsiteX167" fmla="*/ 4065510 w 12192001"/>
              <a:gd name="connsiteY167" fmla="*/ 2105400 h 2344739"/>
              <a:gd name="connsiteX168" fmla="*/ 4058954 w 12192001"/>
              <a:gd name="connsiteY168" fmla="*/ 2105618 h 2344739"/>
              <a:gd name="connsiteX169" fmla="*/ 4042364 w 12192001"/>
              <a:gd name="connsiteY169" fmla="*/ 2103997 h 2344739"/>
              <a:gd name="connsiteX170" fmla="*/ 4036997 w 12192001"/>
              <a:gd name="connsiteY170" fmla="*/ 2101563 h 2344739"/>
              <a:gd name="connsiteX171" fmla="*/ 4035363 w 12192001"/>
              <a:gd name="connsiteY171" fmla="*/ 2097896 h 2344739"/>
              <a:gd name="connsiteX172" fmla="*/ 4033778 w 12192001"/>
              <a:gd name="connsiteY172" fmla="*/ 2098131 h 2344739"/>
              <a:gd name="connsiteX173" fmla="*/ 4004538 w 12192001"/>
              <a:gd name="connsiteY173" fmla="*/ 2085563 h 2344739"/>
              <a:gd name="connsiteX174" fmla="*/ 3936846 w 12192001"/>
              <a:gd name="connsiteY174" fmla="*/ 2068106 h 2344739"/>
              <a:gd name="connsiteX175" fmla="*/ 3897275 w 12192001"/>
              <a:gd name="connsiteY175" fmla="*/ 2062451 h 2344739"/>
              <a:gd name="connsiteX176" fmla="*/ 3789760 w 12192001"/>
              <a:gd name="connsiteY176" fmla="*/ 2042213 h 2344739"/>
              <a:gd name="connsiteX177" fmla="*/ 3682513 w 12192001"/>
              <a:gd name="connsiteY177" fmla="*/ 2018290 h 2344739"/>
              <a:gd name="connsiteX178" fmla="*/ 3610035 w 12192001"/>
              <a:gd name="connsiteY178" fmla="*/ 1986019 h 2344739"/>
              <a:gd name="connsiteX179" fmla="*/ 3603855 w 12192001"/>
              <a:gd name="connsiteY179" fmla="*/ 1987381 h 2344739"/>
              <a:gd name="connsiteX180" fmla="*/ 3594736 w 12192001"/>
              <a:gd name="connsiteY180" fmla="*/ 1987545 h 2344739"/>
              <a:gd name="connsiteX181" fmla="*/ 3594501 w 12192001"/>
              <a:gd name="connsiteY181" fmla="*/ 1987276 h 2344739"/>
              <a:gd name="connsiteX182" fmla="*/ 3585978 w 12192001"/>
              <a:gd name="connsiteY182" fmla="*/ 1987966 h 2344739"/>
              <a:gd name="connsiteX183" fmla="*/ 3536135 w 12192001"/>
              <a:gd name="connsiteY183" fmla="*/ 1978267 h 2344739"/>
              <a:gd name="connsiteX184" fmla="*/ 3473223 w 12192001"/>
              <a:gd name="connsiteY184" fmla="*/ 1974606 h 2344739"/>
              <a:gd name="connsiteX185" fmla="*/ 3400728 w 12192001"/>
              <a:gd name="connsiteY185" fmla="*/ 1962558 h 2344739"/>
              <a:gd name="connsiteX186" fmla="*/ 3363888 w 12192001"/>
              <a:gd name="connsiteY186" fmla="*/ 1979510 h 2344739"/>
              <a:gd name="connsiteX187" fmla="*/ 3344026 w 12192001"/>
              <a:gd name="connsiteY187" fmla="*/ 1981192 h 2344739"/>
              <a:gd name="connsiteX188" fmla="*/ 3341698 w 12192001"/>
              <a:gd name="connsiteY188" fmla="*/ 1980217 h 2344739"/>
              <a:gd name="connsiteX189" fmla="*/ 3262356 w 12192001"/>
              <a:gd name="connsiteY189" fmla="*/ 1986094 h 2344739"/>
              <a:gd name="connsiteX190" fmla="*/ 3142556 w 12192001"/>
              <a:gd name="connsiteY190" fmla="*/ 1993869 h 2344739"/>
              <a:gd name="connsiteX191" fmla="*/ 3030291 w 12192001"/>
              <a:gd name="connsiteY191" fmla="*/ 1996512 h 2344739"/>
              <a:gd name="connsiteX192" fmla="*/ 2781569 w 12192001"/>
              <a:gd name="connsiteY192" fmla="*/ 2018333 h 2344739"/>
              <a:gd name="connsiteX193" fmla="*/ 2646527 w 12192001"/>
              <a:gd name="connsiteY193" fmla="*/ 2028869 h 2344739"/>
              <a:gd name="connsiteX194" fmla="*/ 2568028 w 12192001"/>
              <a:gd name="connsiteY194" fmla="*/ 2002628 h 2344739"/>
              <a:gd name="connsiteX195" fmla="*/ 2443255 w 12192001"/>
              <a:gd name="connsiteY195" fmla="*/ 2016529 h 2344739"/>
              <a:gd name="connsiteX196" fmla="*/ 2315112 w 12192001"/>
              <a:gd name="connsiteY196" fmla="*/ 2024996 h 2344739"/>
              <a:gd name="connsiteX197" fmla="*/ 2208578 w 12192001"/>
              <a:gd name="connsiteY197" fmla="*/ 2019763 h 2344739"/>
              <a:gd name="connsiteX198" fmla="*/ 2094665 w 12192001"/>
              <a:gd name="connsiteY198" fmla="*/ 2003052 h 2344739"/>
              <a:gd name="connsiteX199" fmla="*/ 1997356 w 12192001"/>
              <a:gd name="connsiteY199" fmla="*/ 1995032 h 2344739"/>
              <a:gd name="connsiteX200" fmla="*/ 1928172 w 12192001"/>
              <a:gd name="connsiteY200" fmla="*/ 2016977 h 2344739"/>
              <a:gd name="connsiteX201" fmla="*/ 1921650 w 12192001"/>
              <a:gd name="connsiteY201" fmla="*/ 2012146 h 2344739"/>
              <a:gd name="connsiteX202" fmla="*/ 1873080 w 12192001"/>
              <a:gd name="connsiteY202" fmla="*/ 2013741 h 2344739"/>
              <a:gd name="connsiteX203" fmla="*/ 1786655 w 12192001"/>
              <a:gd name="connsiteY203" fmla="*/ 2041363 h 2344739"/>
              <a:gd name="connsiteX204" fmla="*/ 1738204 w 12192001"/>
              <a:gd name="connsiteY204" fmla="*/ 2036312 h 2344739"/>
              <a:gd name="connsiteX205" fmla="*/ 1675071 w 12192001"/>
              <a:gd name="connsiteY205" fmla="*/ 2019963 h 2344739"/>
              <a:gd name="connsiteX206" fmla="*/ 1608669 w 12192001"/>
              <a:gd name="connsiteY206" fmla="*/ 2013066 h 2344739"/>
              <a:gd name="connsiteX207" fmla="*/ 1496110 w 12192001"/>
              <a:gd name="connsiteY207" fmla="*/ 1987476 h 2344739"/>
              <a:gd name="connsiteX208" fmla="*/ 1149979 w 12192001"/>
              <a:gd name="connsiteY208" fmla="*/ 1938041 h 2344739"/>
              <a:gd name="connsiteX209" fmla="*/ 858269 w 12192001"/>
              <a:gd name="connsiteY209" fmla="*/ 1928608 h 2344739"/>
              <a:gd name="connsiteX210" fmla="*/ 837540 w 12192001"/>
              <a:gd name="connsiteY210" fmla="*/ 1929821 h 2344739"/>
              <a:gd name="connsiteX211" fmla="*/ 816809 w 12192001"/>
              <a:gd name="connsiteY211" fmla="*/ 1927857 h 2344739"/>
              <a:gd name="connsiteX212" fmla="*/ 811506 w 12192001"/>
              <a:gd name="connsiteY212" fmla="*/ 1930751 h 2344739"/>
              <a:gd name="connsiteX213" fmla="*/ 797041 w 12192001"/>
              <a:gd name="connsiteY213" fmla="*/ 1930446 h 2344739"/>
              <a:gd name="connsiteX214" fmla="*/ 767901 w 12192001"/>
              <a:gd name="connsiteY214" fmla="*/ 1932653 h 2344739"/>
              <a:gd name="connsiteX215" fmla="*/ 763053 w 12192001"/>
              <a:gd name="connsiteY215" fmla="*/ 1930432 h 2344739"/>
              <a:gd name="connsiteX216" fmla="*/ 720047 w 12192001"/>
              <a:gd name="connsiteY216" fmla="*/ 1929661 h 2344739"/>
              <a:gd name="connsiteX217" fmla="*/ 719742 w 12192001"/>
              <a:gd name="connsiteY217" fmla="*/ 1928399 h 2344739"/>
              <a:gd name="connsiteX218" fmla="*/ 708875 w 12192001"/>
              <a:gd name="connsiteY218" fmla="*/ 1922722 h 2344739"/>
              <a:gd name="connsiteX219" fmla="*/ 596792 w 12192001"/>
              <a:gd name="connsiteY219" fmla="*/ 1879864 h 2344739"/>
              <a:gd name="connsiteX220" fmla="*/ 578535 w 12192001"/>
              <a:gd name="connsiteY220" fmla="*/ 1877212 h 2344739"/>
              <a:gd name="connsiteX221" fmla="*/ 571717 w 12192001"/>
              <a:gd name="connsiteY221" fmla="*/ 1877401 h 2344739"/>
              <a:gd name="connsiteX222" fmla="*/ 445099 w 12192001"/>
              <a:gd name="connsiteY222" fmla="*/ 1839371 h 2344739"/>
              <a:gd name="connsiteX223" fmla="*/ 404015 w 12192001"/>
              <a:gd name="connsiteY223" fmla="*/ 1833548 h 2344739"/>
              <a:gd name="connsiteX224" fmla="*/ 292435 w 12192001"/>
              <a:gd name="connsiteY224" fmla="*/ 1812852 h 2344739"/>
              <a:gd name="connsiteX225" fmla="*/ 118381 w 12192001"/>
              <a:gd name="connsiteY225" fmla="*/ 1761047 h 2344739"/>
              <a:gd name="connsiteX226" fmla="*/ 15526 w 12192001"/>
              <a:gd name="connsiteY226" fmla="*/ 1758191 h 2344739"/>
              <a:gd name="connsiteX227" fmla="*/ 2 w 12192001"/>
              <a:gd name="connsiteY227" fmla="*/ 1752722 h 2344739"/>
              <a:gd name="connsiteX228" fmla="*/ 1 w 12192001"/>
              <a:gd name="connsiteY228" fmla="*/ 762497 h 2344739"/>
              <a:gd name="connsiteX229" fmla="*/ 0 w 12192001"/>
              <a:gd name="connsiteY229" fmla="*/ 762497 h 2344739"/>
              <a:gd name="connsiteX230" fmla="*/ 0 w 12192001"/>
              <a:gd name="connsiteY230" fmla="*/ 222213 h 2344739"/>
              <a:gd name="connsiteX231" fmla="*/ 0 w 12192001"/>
              <a:gd name="connsiteY231"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218559 w 12192001"/>
              <a:gd name="connsiteY111" fmla="*/ 2156680 h 2344739"/>
              <a:gd name="connsiteX112" fmla="*/ 7201101 w 12192001"/>
              <a:gd name="connsiteY112" fmla="*/ 2161230 h 2344739"/>
              <a:gd name="connsiteX113" fmla="*/ 7197004 w 12192001"/>
              <a:gd name="connsiteY113" fmla="*/ 2166588 h 2344739"/>
              <a:gd name="connsiteX114" fmla="*/ 7170808 w 12192001"/>
              <a:gd name="connsiteY114" fmla="*/ 2171236 h 2344739"/>
              <a:gd name="connsiteX115" fmla="*/ 7096988 w 12192001"/>
              <a:gd name="connsiteY115" fmla="*/ 2183464 h 2344739"/>
              <a:gd name="connsiteX116" fmla="*/ 7018496 w 12192001"/>
              <a:gd name="connsiteY116" fmla="*/ 2183090 h 2344739"/>
              <a:gd name="connsiteX117" fmla="*/ 6904146 w 12192001"/>
              <a:gd name="connsiteY117" fmla="*/ 2212596 h 2344739"/>
              <a:gd name="connsiteX118" fmla="*/ 6708222 w 12192001"/>
              <a:gd name="connsiteY118" fmla="*/ 2240551 h 2344739"/>
              <a:gd name="connsiteX119" fmla="*/ 6549454 w 12192001"/>
              <a:gd name="connsiteY119" fmla="*/ 2269327 h 2344739"/>
              <a:gd name="connsiteX120" fmla="*/ 6317560 w 12192001"/>
              <a:gd name="connsiteY120" fmla="*/ 2316127 h 2344739"/>
              <a:gd name="connsiteX121" fmla="*/ 6168674 w 12192001"/>
              <a:gd name="connsiteY121" fmla="*/ 2318214 h 2344739"/>
              <a:gd name="connsiteX122" fmla="*/ 6073848 w 12192001"/>
              <a:gd name="connsiteY122" fmla="*/ 2338676 h 2344739"/>
              <a:gd name="connsiteX123" fmla="*/ 6068529 w 12192001"/>
              <a:gd name="connsiteY123" fmla="*/ 2337139 h 2344739"/>
              <a:gd name="connsiteX124" fmla="*/ 6048638 w 12192001"/>
              <a:gd name="connsiteY124" fmla="*/ 2337822 h 2344739"/>
              <a:gd name="connsiteX125" fmla="*/ 6041285 w 12192001"/>
              <a:gd name="connsiteY125" fmla="*/ 2329473 h 2344739"/>
              <a:gd name="connsiteX126" fmla="*/ 6010090 w 12192001"/>
              <a:gd name="connsiteY126" fmla="*/ 2324380 h 2344739"/>
              <a:gd name="connsiteX127" fmla="*/ 5957375 w 12192001"/>
              <a:gd name="connsiteY127" fmla="*/ 2328024 h 2344739"/>
              <a:gd name="connsiteX128" fmla="*/ 5758919 w 12192001"/>
              <a:gd name="connsiteY128" fmla="*/ 2343716 h 2344739"/>
              <a:gd name="connsiteX129" fmla="*/ 5626960 w 12192001"/>
              <a:gd name="connsiteY129" fmla="*/ 2344739 h 2344739"/>
              <a:gd name="connsiteX130" fmla="*/ 5470906 w 12192001"/>
              <a:gd name="connsiteY130" fmla="*/ 2330719 h 2344739"/>
              <a:gd name="connsiteX131" fmla="*/ 5432761 w 12192001"/>
              <a:gd name="connsiteY131" fmla="*/ 2319466 h 2344739"/>
              <a:gd name="connsiteX132" fmla="*/ 5381669 w 12192001"/>
              <a:gd name="connsiteY132" fmla="*/ 2301764 h 2344739"/>
              <a:gd name="connsiteX133" fmla="*/ 5261764 w 12192001"/>
              <a:gd name="connsiteY133" fmla="*/ 2281347 h 2344739"/>
              <a:gd name="connsiteX134" fmla="*/ 5222961 w 12192001"/>
              <a:gd name="connsiteY134" fmla="*/ 2270223 h 2344739"/>
              <a:gd name="connsiteX135" fmla="*/ 5174660 w 12192001"/>
              <a:gd name="connsiteY135" fmla="*/ 2267233 h 2344739"/>
              <a:gd name="connsiteX136" fmla="*/ 5156554 w 12192001"/>
              <a:gd name="connsiteY136" fmla="*/ 2260010 h 2344739"/>
              <a:gd name="connsiteX137" fmla="*/ 5142599 w 12192001"/>
              <a:gd name="connsiteY137" fmla="*/ 2256610 h 2344739"/>
              <a:gd name="connsiteX138" fmla="*/ 5139596 w 12192001"/>
              <a:gd name="connsiteY138" fmla="*/ 2254509 h 2344739"/>
              <a:gd name="connsiteX139" fmla="*/ 5121659 w 12192001"/>
              <a:gd name="connsiteY139" fmla="*/ 2243656 h 2344739"/>
              <a:gd name="connsiteX140" fmla="*/ 5065790 w 12192001"/>
              <a:gd name="connsiteY140" fmla="*/ 2250227 h 2344739"/>
              <a:gd name="connsiteX141" fmla="*/ 5011514 w 12192001"/>
              <a:gd name="connsiteY141" fmla="*/ 2233846 h 2344739"/>
              <a:gd name="connsiteX142" fmla="*/ 4840441 w 12192001"/>
              <a:gd name="connsiteY142" fmla="*/ 2209829 h 2344739"/>
              <a:gd name="connsiteX143" fmla="*/ 4762447 w 12192001"/>
              <a:gd name="connsiteY143" fmla="*/ 2182061 h 2344739"/>
              <a:gd name="connsiteX144" fmla="*/ 4723186 w 12192001"/>
              <a:gd name="connsiteY144" fmla="*/ 2173047 h 2344739"/>
              <a:gd name="connsiteX145" fmla="*/ 4721176 w 12192001"/>
              <a:gd name="connsiteY145" fmla="*/ 2172298 h 2344739"/>
              <a:gd name="connsiteX146" fmla="*/ 4722111 w 12192001"/>
              <a:gd name="connsiteY146" fmla="*/ 2172087 h 2344739"/>
              <a:gd name="connsiteX147" fmla="*/ 4717202 w 12192001"/>
              <a:gd name="connsiteY147" fmla="*/ 2170817 h 2344739"/>
              <a:gd name="connsiteX148" fmla="*/ 4721176 w 12192001"/>
              <a:gd name="connsiteY148" fmla="*/ 2172298 h 2344739"/>
              <a:gd name="connsiteX149" fmla="*/ 4715526 w 12192001"/>
              <a:gd name="connsiteY149" fmla="*/ 2173573 h 2344739"/>
              <a:gd name="connsiteX150" fmla="*/ 4515814 w 12192001"/>
              <a:gd name="connsiteY150" fmla="*/ 2163671 h 2344739"/>
              <a:gd name="connsiteX151" fmla="*/ 4428543 w 12192001"/>
              <a:gd name="connsiteY151" fmla="*/ 2153020 h 2344739"/>
              <a:gd name="connsiteX152" fmla="*/ 4362875 w 12192001"/>
              <a:gd name="connsiteY152" fmla="*/ 2151674 h 2344739"/>
              <a:gd name="connsiteX153" fmla="*/ 4316966 w 12192001"/>
              <a:gd name="connsiteY153" fmla="*/ 2158289 h 2344739"/>
              <a:gd name="connsiteX154" fmla="*/ 4315110 w 12192001"/>
              <a:gd name="connsiteY154" fmla="*/ 2156948 h 2344739"/>
              <a:gd name="connsiteX155" fmla="*/ 4295144 w 12192001"/>
              <a:gd name="connsiteY155" fmla="*/ 2155069 h 2344739"/>
              <a:gd name="connsiteX156" fmla="*/ 4290064 w 12192001"/>
              <a:gd name="connsiteY156" fmla="*/ 2157986 h 2344739"/>
              <a:gd name="connsiteX157" fmla="*/ 4276142 w 12192001"/>
              <a:gd name="connsiteY157" fmla="*/ 2157740 h 2344739"/>
              <a:gd name="connsiteX158" fmla="*/ 4248117 w 12192001"/>
              <a:gd name="connsiteY158" fmla="*/ 2160064 h 2344739"/>
              <a:gd name="connsiteX159" fmla="*/ 4202051 w 12192001"/>
              <a:gd name="connsiteY159" fmla="*/ 2157269 h 2344739"/>
              <a:gd name="connsiteX160" fmla="*/ 4201745 w 12192001"/>
              <a:gd name="connsiteY160" fmla="*/ 2156010 h 2344739"/>
              <a:gd name="connsiteX161" fmla="*/ 4191248 w 12192001"/>
              <a:gd name="connsiteY161" fmla="*/ 2150376 h 2344739"/>
              <a:gd name="connsiteX162" fmla="*/ 4142745 w 12192001"/>
              <a:gd name="connsiteY162" fmla="*/ 2134511 h 2344739"/>
              <a:gd name="connsiteX163" fmla="*/ 4083097 w 12192001"/>
              <a:gd name="connsiteY163" fmla="*/ 2107978 h 2344739"/>
              <a:gd name="connsiteX164" fmla="*/ 4074546 w 12192001"/>
              <a:gd name="connsiteY164" fmla="*/ 2107143 h 2344739"/>
              <a:gd name="connsiteX165" fmla="*/ 4074427 w 12192001"/>
              <a:gd name="connsiteY165" fmla="*/ 2106844 h 2344739"/>
              <a:gd name="connsiteX166" fmla="*/ 4065510 w 12192001"/>
              <a:gd name="connsiteY166" fmla="*/ 2105400 h 2344739"/>
              <a:gd name="connsiteX167" fmla="*/ 4058954 w 12192001"/>
              <a:gd name="connsiteY167" fmla="*/ 2105618 h 2344739"/>
              <a:gd name="connsiteX168" fmla="*/ 4042364 w 12192001"/>
              <a:gd name="connsiteY168" fmla="*/ 2103997 h 2344739"/>
              <a:gd name="connsiteX169" fmla="*/ 4036997 w 12192001"/>
              <a:gd name="connsiteY169" fmla="*/ 2101563 h 2344739"/>
              <a:gd name="connsiteX170" fmla="*/ 4035363 w 12192001"/>
              <a:gd name="connsiteY170" fmla="*/ 2097896 h 2344739"/>
              <a:gd name="connsiteX171" fmla="*/ 4033778 w 12192001"/>
              <a:gd name="connsiteY171" fmla="*/ 2098131 h 2344739"/>
              <a:gd name="connsiteX172" fmla="*/ 4004538 w 12192001"/>
              <a:gd name="connsiteY172" fmla="*/ 2085563 h 2344739"/>
              <a:gd name="connsiteX173" fmla="*/ 3936846 w 12192001"/>
              <a:gd name="connsiteY173" fmla="*/ 2068106 h 2344739"/>
              <a:gd name="connsiteX174" fmla="*/ 3897275 w 12192001"/>
              <a:gd name="connsiteY174" fmla="*/ 2062451 h 2344739"/>
              <a:gd name="connsiteX175" fmla="*/ 3789760 w 12192001"/>
              <a:gd name="connsiteY175" fmla="*/ 2042213 h 2344739"/>
              <a:gd name="connsiteX176" fmla="*/ 3682513 w 12192001"/>
              <a:gd name="connsiteY176" fmla="*/ 2018290 h 2344739"/>
              <a:gd name="connsiteX177" fmla="*/ 3610035 w 12192001"/>
              <a:gd name="connsiteY177" fmla="*/ 1986019 h 2344739"/>
              <a:gd name="connsiteX178" fmla="*/ 3603855 w 12192001"/>
              <a:gd name="connsiteY178" fmla="*/ 1987381 h 2344739"/>
              <a:gd name="connsiteX179" fmla="*/ 3594736 w 12192001"/>
              <a:gd name="connsiteY179" fmla="*/ 1987545 h 2344739"/>
              <a:gd name="connsiteX180" fmla="*/ 3594501 w 12192001"/>
              <a:gd name="connsiteY180" fmla="*/ 1987276 h 2344739"/>
              <a:gd name="connsiteX181" fmla="*/ 3585978 w 12192001"/>
              <a:gd name="connsiteY181" fmla="*/ 1987966 h 2344739"/>
              <a:gd name="connsiteX182" fmla="*/ 3536135 w 12192001"/>
              <a:gd name="connsiteY182" fmla="*/ 1978267 h 2344739"/>
              <a:gd name="connsiteX183" fmla="*/ 3473223 w 12192001"/>
              <a:gd name="connsiteY183" fmla="*/ 1974606 h 2344739"/>
              <a:gd name="connsiteX184" fmla="*/ 3400728 w 12192001"/>
              <a:gd name="connsiteY184" fmla="*/ 1962558 h 2344739"/>
              <a:gd name="connsiteX185" fmla="*/ 3363888 w 12192001"/>
              <a:gd name="connsiteY185" fmla="*/ 1979510 h 2344739"/>
              <a:gd name="connsiteX186" fmla="*/ 3344026 w 12192001"/>
              <a:gd name="connsiteY186" fmla="*/ 1981192 h 2344739"/>
              <a:gd name="connsiteX187" fmla="*/ 3341698 w 12192001"/>
              <a:gd name="connsiteY187" fmla="*/ 1980217 h 2344739"/>
              <a:gd name="connsiteX188" fmla="*/ 3262356 w 12192001"/>
              <a:gd name="connsiteY188" fmla="*/ 1986094 h 2344739"/>
              <a:gd name="connsiteX189" fmla="*/ 3142556 w 12192001"/>
              <a:gd name="connsiteY189" fmla="*/ 1993869 h 2344739"/>
              <a:gd name="connsiteX190" fmla="*/ 3030291 w 12192001"/>
              <a:gd name="connsiteY190" fmla="*/ 1996512 h 2344739"/>
              <a:gd name="connsiteX191" fmla="*/ 2781569 w 12192001"/>
              <a:gd name="connsiteY191" fmla="*/ 2018333 h 2344739"/>
              <a:gd name="connsiteX192" fmla="*/ 2646527 w 12192001"/>
              <a:gd name="connsiteY192" fmla="*/ 2028869 h 2344739"/>
              <a:gd name="connsiteX193" fmla="*/ 2568028 w 12192001"/>
              <a:gd name="connsiteY193" fmla="*/ 2002628 h 2344739"/>
              <a:gd name="connsiteX194" fmla="*/ 2443255 w 12192001"/>
              <a:gd name="connsiteY194" fmla="*/ 2016529 h 2344739"/>
              <a:gd name="connsiteX195" fmla="*/ 2315112 w 12192001"/>
              <a:gd name="connsiteY195" fmla="*/ 2024996 h 2344739"/>
              <a:gd name="connsiteX196" fmla="*/ 2208578 w 12192001"/>
              <a:gd name="connsiteY196" fmla="*/ 2019763 h 2344739"/>
              <a:gd name="connsiteX197" fmla="*/ 2094665 w 12192001"/>
              <a:gd name="connsiteY197" fmla="*/ 2003052 h 2344739"/>
              <a:gd name="connsiteX198" fmla="*/ 1997356 w 12192001"/>
              <a:gd name="connsiteY198" fmla="*/ 1995032 h 2344739"/>
              <a:gd name="connsiteX199" fmla="*/ 1928172 w 12192001"/>
              <a:gd name="connsiteY199" fmla="*/ 2016977 h 2344739"/>
              <a:gd name="connsiteX200" fmla="*/ 1921650 w 12192001"/>
              <a:gd name="connsiteY200" fmla="*/ 2012146 h 2344739"/>
              <a:gd name="connsiteX201" fmla="*/ 1873080 w 12192001"/>
              <a:gd name="connsiteY201" fmla="*/ 2013741 h 2344739"/>
              <a:gd name="connsiteX202" fmla="*/ 1786655 w 12192001"/>
              <a:gd name="connsiteY202" fmla="*/ 2041363 h 2344739"/>
              <a:gd name="connsiteX203" fmla="*/ 1738204 w 12192001"/>
              <a:gd name="connsiteY203" fmla="*/ 2036312 h 2344739"/>
              <a:gd name="connsiteX204" fmla="*/ 1675071 w 12192001"/>
              <a:gd name="connsiteY204" fmla="*/ 2019963 h 2344739"/>
              <a:gd name="connsiteX205" fmla="*/ 1608669 w 12192001"/>
              <a:gd name="connsiteY205" fmla="*/ 2013066 h 2344739"/>
              <a:gd name="connsiteX206" fmla="*/ 1496110 w 12192001"/>
              <a:gd name="connsiteY206" fmla="*/ 1987476 h 2344739"/>
              <a:gd name="connsiteX207" fmla="*/ 1149979 w 12192001"/>
              <a:gd name="connsiteY207" fmla="*/ 1938041 h 2344739"/>
              <a:gd name="connsiteX208" fmla="*/ 858269 w 12192001"/>
              <a:gd name="connsiteY208" fmla="*/ 1928608 h 2344739"/>
              <a:gd name="connsiteX209" fmla="*/ 837540 w 12192001"/>
              <a:gd name="connsiteY209" fmla="*/ 1929821 h 2344739"/>
              <a:gd name="connsiteX210" fmla="*/ 816809 w 12192001"/>
              <a:gd name="connsiteY210" fmla="*/ 1927857 h 2344739"/>
              <a:gd name="connsiteX211" fmla="*/ 811506 w 12192001"/>
              <a:gd name="connsiteY211" fmla="*/ 1930751 h 2344739"/>
              <a:gd name="connsiteX212" fmla="*/ 797041 w 12192001"/>
              <a:gd name="connsiteY212" fmla="*/ 1930446 h 2344739"/>
              <a:gd name="connsiteX213" fmla="*/ 767901 w 12192001"/>
              <a:gd name="connsiteY213" fmla="*/ 1932653 h 2344739"/>
              <a:gd name="connsiteX214" fmla="*/ 763053 w 12192001"/>
              <a:gd name="connsiteY214" fmla="*/ 1930432 h 2344739"/>
              <a:gd name="connsiteX215" fmla="*/ 720047 w 12192001"/>
              <a:gd name="connsiteY215" fmla="*/ 1929661 h 2344739"/>
              <a:gd name="connsiteX216" fmla="*/ 719742 w 12192001"/>
              <a:gd name="connsiteY216" fmla="*/ 1928399 h 2344739"/>
              <a:gd name="connsiteX217" fmla="*/ 708875 w 12192001"/>
              <a:gd name="connsiteY217" fmla="*/ 1922722 h 2344739"/>
              <a:gd name="connsiteX218" fmla="*/ 596792 w 12192001"/>
              <a:gd name="connsiteY218" fmla="*/ 1879864 h 2344739"/>
              <a:gd name="connsiteX219" fmla="*/ 578535 w 12192001"/>
              <a:gd name="connsiteY219" fmla="*/ 1877212 h 2344739"/>
              <a:gd name="connsiteX220" fmla="*/ 571717 w 12192001"/>
              <a:gd name="connsiteY220" fmla="*/ 1877401 h 2344739"/>
              <a:gd name="connsiteX221" fmla="*/ 445099 w 12192001"/>
              <a:gd name="connsiteY221" fmla="*/ 1839371 h 2344739"/>
              <a:gd name="connsiteX222" fmla="*/ 404015 w 12192001"/>
              <a:gd name="connsiteY222" fmla="*/ 1833548 h 2344739"/>
              <a:gd name="connsiteX223" fmla="*/ 292435 w 12192001"/>
              <a:gd name="connsiteY223" fmla="*/ 1812852 h 2344739"/>
              <a:gd name="connsiteX224" fmla="*/ 118381 w 12192001"/>
              <a:gd name="connsiteY224" fmla="*/ 1761047 h 2344739"/>
              <a:gd name="connsiteX225" fmla="*/ 15526 w 12192001"/>
              <a:gd name="connsiteY225" fmla="*/ 1758191 h 2344739"/>
              <a:gd name="connsiteX226" fmla="*/ 2 w 12192001"/>
              <a:gd name="connsiteY226" fmla="*/ 1752722 h 2344739"/>
              <a:gd name="connsiteX227" fmla="*/ 1 w 12192001"/>
              <a:gd name="connsiteY227" fmla="*/ 762497 h 2344739"/>
              <a:gd name="connsiteX228" fmla="*/ 0 w 12192001"/>
              <a:gd name="connsiteY228" fmla="*/ 762497 h 2344739"/>
              <a:gd name="connsiteX229" fmla="*/ 0 w 12192001"/>
              <a:gd name="connsiteY229" fmla="*/ 222213 h 2344739"/>
              <a:gd name="connsiteX230" fmla="*/ 0 w 12192001"/>
              <a:gd name="connsiteY230"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20047 w 12192001"/>
              <a:gd name="connsiteY213" fmla="*/ 1929661 h 2344739"/>
              <a:gd name="connsiteX214" fmla="*/ 719742 w 12192001"/>
              <a:gd name="connsiteY214" fmla="*/ 1928399 h 2344739"/>
              <a:gd name="connsiteX215" fmla="*/ 708875 w 12192001"/>
              <a:gd name="connsiteY215" fmla="*/ 1922722 h 2344739"/>
              <a:gd name="connsiteX216" fmla="*/ 596792 w 12192001"/>
              <a:gd name="connsiteY216" fmla="*/ 1879864 h 2344739"/>
              <a:gd name="connsiteX217" fmla="*/ 578535 w 12192001"/>
              <a:gd name="connsiteY217" fmla="*/ 1877212 h 2344739"/>
              <a:gd name="connsiteX218" fmla="*/ 571717 w 12192001"/>
              <a:gd name="connsiteY218" fmla="*/ 1877401 h 2344739"/>
              <a:gd name="connsiteX219" fmla="*/ 445099 w 12192001"/>
              <a:gd name="connsiteY219" fmla="*/ 1839371 h 2344739"/>
              <a:gd name="connsiteX220" fmla="*/ 404015 w 12192001"/>
              <a:gd name="connsiteY220" fmla="*/ 1833548 h 2344739"/>
              <a:gd name="connsiteX221" fmla="*/ 292435 w 12192001"/>
              <a:gd name="connsiteY221" fmla="*/ 1812852 h 2344739"/>
              <a:gd name="connsiteX222" fmla="*/ 118381 w 12192001"/>
              <a:gd name="connsiteY222" fmla="*/ 1761047 h 2344739"/>
              <a:gd name="connsiteX223" fmla="*/ 15526 w 12192001"/>
              <a:gd name="connsiteY223" fmla="*/ 1758191 h 2344739"/>
              <a:gd name="connsiteX224" fmla="*/ 2 w 12192001"/>
              <a:gd name="connsiteY224" fmla="*/ 1752722 h 2344739"/>
              <a:gd name="connsiteX225" fmla="*/ 1 w 12192001"/>
              <a:gd name="connsiteY225" fmla="*/ 762497 h 2344739"/>
              <a:gd name="connsiteX226" fmla="*/ 0 w 12192001"/>
              <a:gd name="connsiteY226" fmla="*/ 762497 h 2344739"/>
              <a:gd name="connsiteX227" fmla="*/ 0 w 12192001"/>
              <a:gd name="connsiteY227" fmla="*/ 222213 h 2344739"/>
              <a:gd name="connsiteX228" fmla="*/ 0 w 12192001"/>
              <a:gd name="connsiteY228"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67901 w 12192001"/>
              <a:gd name="connsiteY211" fmla="*/ 1932653 h 2344739"/>
              <a:gd name="connsiteX212" fmla="*/ 720047 w 12192001"/>
              <a:gd name="connsiteY212" fmla="*/ 1929661 h 2344739"/>
              <a:gd name="connsiteX213" fmla="*/ 719742 w 12192001"/>
              <a:gd name="connsiteY213" fmla="*/ 1928399 h 2344739"/>
              <a:gd name="connsiteX214" fmla="*/ 708875 w 12192001"/>
              <a:gd name="connsiteY214" fmla="*/ 1922722 h 2344739"/>
              <a:gd name="connsiteX215" fmla="*/ 596792 w 12192001"/>
              <a:gd name="connsiteY215" fmla="*/ 1879864 h 2344739"/>
              <a:gd name="connsiteX216" fmla="*/ 578535 w 12192001"/>
              <a:gd name="connsiteY216" fmla="*/ 1877212 h 2344739"/>
              <a:gd name="connsiteX217" fmla="*/ 571717 w 12192001"/>
              <a:gd name="connsiteY217" fmla="*/ 1877401 h 2344739"/>
              <a:gd name="connsiteX218" fmla="*/ 445099 w 12192001"/>
              <a:gd name="connsiteY218" fmla="*/ 1839371 h 2344739"/>
              <a:gd name="connsiteX219" fmla="*/ 404015 w 12192001"/>
              <a:gd name="connsiteY219" fmla="*/ 1833548 h 2344739"/>
              <a:gd name="connsiteX220" fmla="*/ 292435 w 12192001"/>
              <a:gd name="connsiteY220" fmla="*/ 1812852 h 2344739"/>
              <a:gd name="connsiteX221" fmla="*/ 118381 w 12192001"/>
              <a:gd name="connsiteY221" fmla="*/ 1761047 h 2344739"/>
              <a:gd name="connsiteX222" fmla="*/ 15526 w 12192001"/>
              <a:gd name="connsiteY222" fmla="*/ 1758191 h 2344739"/>
              <a:gd name="connsiteX223" fmla="*/ 2 w 12192001"/>
              <a:gd name="connsiteY223" fmla="*/ 1752722 h 2344739"/>
              <a:gd name="connsiteX224" fmla="*/ 1 w 12192001"/>
              <a:gd name="connsiteY224" fmla="*/ 762497 h 2344739"/>
              <a:gd name="connsiteX225" fmla="*/ 0 w 12192001"/>
              <a:gd name="connsiteY225" fmla="*/ 762497 h 2344739"/>
              <a:gd name="connsiteX226" fmla="*/ 0 w 12192001"/>
              <a:gd name="connsiteY226" fmla="*/ 222213 h 2344739"/>
              <a:gd name="connsiteX227" fmla="*/ 0 w 12192001"/>
              <a:gd name="connsiteY227"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762497 h 2344739"/>
              <a:gd name="connsiteX225" fmla="*/ 0 w 12192001"/>
              <a:gd name="connsiteY225" fmla="*/ 222213 h 2344739"/>
              <a:gd name="connsiteX226" fmla="*/ 0 w 12192001"/>
              <a:gd name="connsiteY22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222213 h 2344739"/>
              <a:gd name="connsiteX225" fmla="*/ 0 w 12192001"/>
              <a:gd name="connsiteY225"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53521 w 12193149"/>
              <a:gd name="connsiteY90" fmla="*/ 1957169 h 2344739"/>
              <a:gd name="connsiteX91" fmla="*/ 8321252 w 12193149"/>
              <a:gd name="connsiteY91" fmla="*/ 1974587 h 2344739"/>
              <a:gd name="connsiteX92" fmla="*/ 8315581 w 12193149"/>
              <a:gd name="connsiteY92" fmla="*/ 1974913 h 2344739"/>
              <a:gd name="connsiteX93" fmla="*/ 8296322 w 12193149"/>
              <a:gd name="connsiteY93" fmla="*/ 1988808 h 2344739"/>
              <a:gd name="connsiteX94" fmla="*/ 8285424 w 12193149"/>
              <a:gd name="connsiteY94" fmla="*/ 1994631 h 2344739"/>
              <a:gd name="connsiteX95" fmla="*/ 8284298 w 12193149"/>
              <a:gd name="connsiteY95" fmla="*/ 1999074 h 2344739"/>
              <a:gd name="connsiteX96" fmla="*/ 8267224 w 12193149"/>
              <a:gd name="connsiteY96" fmla="*/ 2006249 h 2344739"/>
              <a:gd name="connsiteX97" fmla="*/ 8264525 w 12193149"/>
              <a:gd name="connsiteY97" fmla="*/ 2006019 h 2344739"/>
              <a:gd name="connsiteX98" fmla="*/ 8253181 w 12193149"/>
              <a:gd name="connsiteY98" fmla="*/ 2015862 h 2344739"/>
              <a:gd name="connsiteX99" fmla="*/ 8246982 w 12193149"/>
              <a:gd name="connsiteY99" fmla="*/ 2028854 h 2344739"/>
              <a:gd name="connsiteX100" fmla="*/ 8091420 w 12193149"/>
              <a:gd name="connsiteY100" fmla="*/ 2075015 h 2344739"/>
              <a:gd name="connsiteX101" fmla="*/ 7906555 w 12193149"/>
              <a:gd name="connsiteY101" fmla="*/ 2116988 h 2344739"/>
              <a:gd name="connsiteX102" fmla="*/ 7719893 w 12193149"/>
              <a:gd name="connsiteY102" fmla="*/ 2142703 h 2344739"/>
              <a:gd name="connsiteX103" fmla="*/ 7615495 w 12193149"/>
              <a:gd name="connsiteY103" fmla="*/ 2139232 h 2344739"/>
              <a:gd name="connsiteX104" fmla="*/ 7528691 w 12193149"/>
              <a:gd name="connsiteY104" fmla="*/ 2145060 h 2344739"/>
              <a:gd name="connsiteX105" fmla="*/ 7520719 w 12193149"/>
              <a:gd name="connsiteY105" fmla="*/ 2147613 h 2344739"/>
              <a:gd name="connsiteX106" fmla="*/ 7508559 w 12193149"/>
              <a:gd name="connsiteY106" fmla="*/ 2148948 h 2344739"/>
              <a:gd name="connsiteX107" fmla="*/ 7508188 w 12193149"/>
              <a:gd name="connsiteY107" fmla="*/ 2148621 h 2344739"/>
              <a:gd name="connsiteX108" fmla="*/ 7496943 w 12193149"/>
              <a:gd name="connsiteY108" fmla="*/ 2150573 h 2344739"/>
              <a:gd name="connsiteX109" fmla="*/ 7406539 w 12193149"/>
              <a:gd name="connsiteY109" fmla="*/ 2142468 h 2344739"/>
              <a:gd name="connsiteX110" fmla="*/ 7219707 w 12193149"/>
              <a:gd name="connsiteY110" fmla="*/ 2156680 h 2344739"/>
              <a:gd name="connsiteX111" fmla="*/ 7202249 w 12193149"/>
              <a:gd name="connsiteY111" fmla="*/ 2161230 h 2344739"/>
              <a:gd name="connsiteX112" fmla="*/ 7198152 w 12193149"/>
              <a:gd name="connsiteY112" fmla="*/ 2166588 h 2344739"/>
              <a:gd name="connsiteX113" fmla="*/ 7171956 w 12193149"/>
              <a:gd name="connsiteY113" fmla="*/ 2171236 h 2344739"/>
              <a:gd name="connsiteX114" fmla="*/ 7098136 w 12193149"/>
              <a:gd name="connsiteY114" fmla="*/ 2183464 h 2344739"/>
              <a:gd name="connsiteX115" fmla="*/ 7019644 w 12193149"/>
              <a:gd name="connsiteY115" fmla="*/ 2183090 h 2344739"/>
              <a:gd name="connsiteX116" fmla="*/ 6905294 w 12193149"/>
              <a:gd name="connsiteY116" fmla="*/ 2212596 h 2344739"/>
              <a:gd name="connsiteX117" fmla="*/ 6709370 w 12193149"/>
              <a:gd name="connsiteY117" fmla="*/ 2240551 h 2344739"/>
              <a:gd name="connsiteX118" fmla="*/ 6550602 w 12193149"/>
              <a:gd name="connsiteY118" fmla="*/ 2269327 h 2344739"/>
              <a:gd name="connsiteX119" fmla="*/ 6318708 w 12193149"/>
              <a:gd name="connsiteY119" fmla="*/ 2316127 h 2344739"/>
              <a:gd name="connsiteX120" fmla="*/ 6169822 w 12193149"/>
              <a:gd name="connsiteY120" fmla="*/ 2318214 h 2344739"/>
              <a:gd name="connsiteX121" fmla="*/ 6074996 w 12193149"/>
              <a:gd name="connsiteY121" fmla="*/ 2338676 h 2344739"/>
              <a:gd name="connsiteX122" fmla="*/ 6069677 w 12193149"/>
              <a:gd name="connsiteY122" fmla="*/ 2337139 h 2344739"/>
              <a:gd name="connsiteX123" fmla="*/ 6049786 w 12193149"/>
              <a:gd name="connsiteY123" fmla="*/ 2337822 h 2344739"/>
              <a:gd name="connsiteX124" fmla="*/ 6042433 w 12193149"/>
              <a:gd name="connsiteY124" fmla="*/ 2329473 h 2344739"/>
              <a:gd name="connsiteX125" fmla="*/ 6011238 w 12193149"/>
              <a:gd name="connsiteY125" fmla="*/ 2324380 h 2344739"/>
              <a:gd name="connsiteX126" fmla="*/ 5958523 w 12193149"/>
              <a:gd name="connsiteY126" fmla="*/ 2328024 h 2344739"/>
              <a:gd name="connsiteX127" fmla="*/ 5760067 w 12193149"/>
              <a:gd name="connsiteY127" fmla="*/ 2343716 h 2344739"/>
              <a:gd name="connsiteX128" fmla="*/ 5628108 w 12193149"/>
              <a:gd name="connsiteY128" fmla="*/ 2344739 h 2344739"/>
              <a:gd name="connsiteX129" fmla="*/ 5472054 w 12193149"/>
              <a:gd name="connsiteY129" fmla="*/ 2330719 h 2344739"/>
              <a:gd name="connsiteX130" fmla="*/ 5433909 w 12193149"/>
              <a:gd name="connsiteY130" fmla="*/ 2319466 h 2344739"/>
              <a:gd name="connsiteX131" fmla="*/ 5382817 w 12193149"/>
              <a:gd name="connsiteY131" fmla="*/ 2301764 h 2344739"/>
              <a:gd name="connsiteX132" fmla="*/ 5262912 w 12193149"/>
              <a:gd name="connsiteY132" fmla="*/ 2281347 h 2344739"/>
              <a:gd name="connsiteX133" fmla="*/ 5224109 w 12193149"/>
              <a:gd name="connsiteY133" fmla="*/ 2270223 h 2344739"/>
              <a:gd name="connsiteX134" fmla="*/ 5175808 w 12193149"/>
              <a:gd name="connsiteY134" fmla="*/ 2267233 h 2344739"/>
              <a:gd name="connsiteX135" fmla="*/ 5157702 w 12193149"/>
              <a:gd name="connsiteY135" fmla="*/ 2260010 h 2344739"/>
              <a:gd name="connsiteX136" fmla="*/ 5143747 w 12193149"/>
              <a:gd name="connsiteY136" fmla="*/ 2256610 h 2344739"/>
              <a:gd name="connsiteX137" fmla="*/ 5140744 w 12193149"/>
              <a:gd name="connsiteY137" fmla="*/ 2254509 h 2344739"/>
              <a:gd name="connsiteX138" fmla="*/ 5122807 w 12193149"/>
              <a:gd name="connsiteY138" fmla="*/ 2243656 h 2344739"/>
              <a:gd name="connsiteX139" fmla="*/ 5066938 w 12193149"/>
              <a:gd name="connsiteY139" fmla="*/ 2250227 h 2344739"/>
              <a:gd name="connsiteX140" fmla="*/ 5012662 w 12193149"/>
              <a:gd name="connsiteY140" fmla="*/ 2233846 h 2344739"/>
              <a:gd name="connsiteX141" fmla="*/ 4841589 w 12193149"/>
              <a:gd name="connsiteY141" fmla="*/ 2209829 h 2344739"/>
              <a:gd name="connsiteX142" fmla="*/ 4763595 w 12193149"/>
              <a:gd name="connsiteY142" fmla="*/ 2182061 h 2344739"/>
              <a:gd name="connsiteX143" fmla="*/ 4724334 w 12193149"/>
              <a:gd name="connsiteY143" fmla="*/ 2173047 h 2344739"/>
              <a:gd name="connsiteX144" fmla="*/ 4722324 w 12193149"/>
              <a:gd name="connsiteY144" fmla="*/ 2172298 h 2344739"/>
              <a:gd name="connsiteX145" fmla="*/ 4723259 w 12193149"/>
              <a:gd name="connsiteY145" fmla="*/ 2172087 h 2344739"/>
              <a:gd name="connsiteX146" fmla="*/ 4718350 w 12193149"/>
              <a:gd name="connsiteY146" fmla="*/ 2170817 h 2344739"/>
              <a:gd name="connsiteX147" fmla="*/ 4722324 w 12193149"/>
              <a:gd name="connsiteY147" fmla="*/ 2172298 h 2344739"/>
              <a:gd name="connsiteX148" fmla="*/ 4716674 w 12193149"/>
              <a:gd name="connsiteY148" fmla="*/ 2173573 h 2344739"/>
              <a:gd name="connsiteX149" fmla="*/ 4516962 w 12193149"/>
              <a:gd name="connsiteY149" fmla="*/ 2163671 h 2344739"/>
              <a:gd name="connsiteX150" fmla="*/ 4429691 w 12193149"/>
              <a:gd name="connsiteY150" fmla="*/ 2153020 h 2344739"/>
              <a:gd name="connsiteX151" fmla="*/ 4364023 w 12193149"/>
              <a:gd name="connsiteY151" fmla="*/ 2151674 h 2344739"/>
              <a:gd name="connsiteX152" fmla="*/ 4318114 w 12193149"/>
              <a:gd name="connsiteY152" fmla="*/ 2158289 h 2344739"/>
              <a:gd name="connsiteX153" fmla="*/ 4316258 w 12193149"/>
              <a:gd name="connsiteY153" fmla="*/ 2156948 h 2344739"/>
              <a:gd name="connsiteX154" fmla="*/ 4296292 w 12193149"/>
              <a:gd name="connsiteY154" fmla="*/ 2155069 h 2344739"/>
              <a:gd name="connsiteX155" fmla="*/ 4291212 w 12193149"/>
              <a:gd name="connsiteY155" fmla="*/ 2157986 h 2344739"/>
              <a:gd name="connsiteX156" fmla="*/ 4277290 w 12193149"/>
              <a:gd name="connsiteY156" fmla="*/ 2157740 h 2344739"/>
              <a:gd name="connsiteX157" fmla="*/ 4249265 w 12193149"/>
              <a:gd name="connsiteY157" fmla="*/ 2160064 h 2344739"/>
              <a:gd name="connsiteX158" fmla="*/ 4203199 w 12193149"/>
              <a:gd name="connsiteY158" fmla="*/ 2157269 h 2344739"/>
              <a:gd name="connsiteX159" fmla="*/ 4202893 w 12193149"/>
              <a:gd name="connsiteY159" fmla="*/ 2156010 h 2344739"/>
              <a:gd name="connsiteX160" fmla="*/ 4192396 w 12193149"/>
              <a:gd name="connsiteY160" fmla="*/ 2150376 h 2344739"/>
              <a:gd name="connsiteX161" fmla="*/ 4143893 w 12193149"/>
              <a:gd name="connsiteY161" fmla="*/ 2134511 h 2344739"/>
              <a:gd name="connsiteX162" fmla="*/ 4084245 w 12193149"/>
              <a:gd name="connsiteY162" fmla="*/ 2107978 h 2344739"/>
              <a:gd name="connsiteX163" fmla="*/ 4075694 w 12193149"/>
              <a:gd name="connsiteY163" fmla="*/ 2107143 h 2344739"/>
              <a:gd name="connsiteX164" fmla="*/ 4075575 w 12193149"/>
              <a:gd name="connsiteY164" fmla="*/ 2106844 h 2344739"/>
              <a:gd name="connsiteX165" fmla="*/ 4066658 w 12193149"/>
              <a:gd name="connsiteY165" fmla="*/ 2105400 h 2344739"/>
              <a:gd name="connsiteX166" fmla="*/ 4060102 w 12193149"/>
              <a:gd name="connsiteY166" fmla="*/ 2105618 h 2344739"/>
              <a:gd name="connsiteX167" fmla="*/ 4043512 w 12193149"/>
              <a:gd name="connsiteY167" fmla="*/ 2103997 h 2344739"/>
              <a:gd name="connsiteX168" fmla="*/ 4038145 w 12193149"/>
              <a:gd name="connsiteY168" fmla="*/ 2101563 h 2344739"/>
              <a:gd name="connsiteX169" fmla="*/ 4036511 w 12193149"/>
              <a:gd name="connsiteY169" fmla="*/ 2097896 h 2344739"/>
              <a:gd name="connsiteX170" fmla="*/ 4034926 w 12193149"/>
              <a:gd name="connsiteY170" fmla="*/ 2098131 h 2344739"/>
              <a:gd name="connsiteX171" fmla="*/ 4005686 w 12193149"/>
              <a:gd name="connsiteY171" fmla="*/ 2085563 h 2344739"/>
              <a:gd name="connsiteX172" fmla="*/ 3937994 w 12193149"/>
              <a:gd name="connsiteY172" fmla="*/ 2068106 h 2344739"/>
              <a:gd name="connsiteX173" fmla="*/ 3898423 w 12193149"/>
              <a:gd name="connsiteY173" fmla="*/ 2062451 h 2344739"/>
              <a:gd name="connsiteX174" fmla="*/ 3790908 w 12193149"/>
              <a:gd name="connsiteY174" fmla="*/ 2042213 h 2344739"/>
              <a:gd name="connsiteX175" fmla="*/ 3683661 w 12193149"/>
              <a:gd name="connsiteY175" fmla="*/ 2018290 h 2344739"/>
              <a:gd name="connsiteX176" fmla="*/ 3611183 w 12193149"/>
              <a:gd name="connsiteY176" fmla="*/ 1986019 h 2344739"/>
              <a:gd name="connsiteX177" fmla="*/ 3605003 w 12193149"/>
              <a:gd name="connsiteY177" fmla="*/ 1987381 h 2344739"/>
              <a:gd name="connsiteX178" fmla="*/ 3595884 w 12193149"/>
              <a:gd name="connsiteY178" fmla="*/ 1987545 h 2344739"/>
              <a:gd name="connsiteX179" fmla="*/ 3595649 w 12193149"/>
              <a:gd name="connsiteY179" fmla="*/ 1987276 h 2344739"/>
              <a:gd name="connsiteX180" fmla="*/ 3587126 w 12193149"/>
              <a:gd name="connsiteY180" fmla="*/ 1987966 h 2344739"/>
              <a:gd name="connsiteX181" fmla="*/ 3537283 w 12193149"/>
              <a:gd name="connsiteY181" fmla="*/ 1978267 h 2344739"/>
              <a:gd name="connsiteX182" fmla="*/ 3474371 w 12193149"/>
              <a:gd name="connsiteY182" fmla="*/ 1974606 h 2344739"/>
              <a:gd name="connsiteX183" fmla="*/ 3401876 w 12193149"/>
              <a:gd name="connsiteY183" fmla="*/ 1962558 h 2344739"/>
              <a:gd name="connsiteX184" fmla="*/ 3365036 w 12193149"/>
              <a:gd name="connsiteY184" fmla="*/ 1979510 h 2344739"/>
              <a:gd name="connsiteX185" fmla="*/ 3345174 w 12193149"/>
              <a:gd name="connsiteY185" fmla="*/ 1981192 h 2344739"/>
              <a:gd name="connsiteX186" fmla="*/ 3342846 w 12193149"/>
              <a:gd name="connsiteY186" fmla="*/ 1980217 h 2344739"/>
              <a:gd name="connsiteX187" fmla="*/ 3263504 w 12193149"/>
              <a:gd name="connsiteY187" fmla="*/ 1986094 h 2344739"/>
              <a:gd name="connsiteX188" fmla="*/ 3143704 w 12193149"/>
              <a:gd name="connsiteY188" fmla="*/ 1993869 h 2344739"/>
              <a:gd name="connsiteX189" fmla="*/ 3031439 w 12193149"/>
              <a:gd name="connsiteY189" fmla="*/ 1996512 h 2344739"/>
              <a:gd name="connsiteX190" fmla="*/ 2782717 w 12193149"/>
              <a:gd name="connsiteY190" fmla="*/ 2018333 h 2344739"/>
              <a:gd name="connsiteX191" fmla="*/ 2647675 w 12193149"/>
              <a:gd name="connsiteY191" fmla="*/ 2028869 h 2344739"/>
              <a:gd name="connsiteX192" fmla="*/ 2569176 w 12193149"/>
              <a:gd name="connsiteY192" fmla="*/ 2002628 h 2344739"/>
              <a:gd name="connsiteX193" fmla="*/ 2444403 w 12193149"/>
              <a:gd name="connsiteY193" fmla="*/ 2016529 h 2344739"/>
              <a:gd name="connsiteX194" fmla="*/ 2316260 w 12193149"/>
              <a:gd name="connsiteY194" fmla="*/ 2024996 h 2344739"/>
              <a:gd name="connsiteX195" fmla="*/ 2209726 w 12193149"/>
              <a:gd name="connsiteY195" fmla="*/ 2019763 h 2344739"/>
              <a:gd name="connsiteX196" fmla="*/ 2095813 w 12193149"/>
              <a:gd name="connsiteY196" fmla="*/ 2003052 h 2344739"/>
              <a:gd name="connsiteX197" fmla="*/ 1998504 w 12193149"/>
              <a:gd name="connsiteY197" fmla="*/ 1995032 h 2344739"/>
              <a:gd name="connsiteX198" fmla="*/ 1929320 w 12193149"/>
              <a:gd name="connsiteY198" fmla="*/ 2016977 h 2344739"/>
              <a:gd name="connsiteX199" fmla="*/ 1922798 w 12193149"/>
              <a:gd name="connsiteY199" fmla="*/ 2012146 h 2344739"/>
              <a:gd name="connsiteX200" fmla="*/ 1874228 w 12193149"/>
              <a:gd name="connsiteY200" fmla="*/ 2013741 h 2344739"/>
              <a:gd name="connsiteX201" fmla="*/ 1787803 w 12193149"/>
              <a:gd name="connsiteY201" fmla="*/ 2041363 h 2344739"/>
              <a:gd name="connsiteX202" fmla="*/ 1739352 w 12193149"/>
              <a:gd name="connsiteY202" fmla="*/ 2036312 h 2344739"/>
              <a:gd name="connsiteX203" fmla="*/ 1676219 w 12193149"/>
              <a:gd name="connsiteY203" fmla="*/ 2019963 h 2344739"/>
              <a:gd name="connsiteX204" fmla="*/ 1609817 w 12193149"/>
              <a:gd name="connsiteY204" fmla="*/ 2013066 h 2344739"/>
              <a:gd name="connsiteX205" fmla="*/ 1497258 w 12193149"/>
              <a:gd name="connsiteY205" fmla="*/ 1987476 h 2344739"/>
              <a:gd name="connsiteX206" fmla="*/ 1151127 w 12193149"/>
              <a:gd name="connsiteY206" fmla="*/ 1938041 h 2344739"/>
              <a:gd name="connsiteX207" fmla="*/ 859417 w 12193149"/>
              <a:gd name="connsiteY207" fmla="*/ 1928608 h 2344739"/>
              <a:gd name="connsiteX208" fmla="*/ 838688 w 12193149"/>
              <a:gd name="connsiteY208" fmla="*/ 1929821 h 2344739"/>
              <a:gd name="connsiteX209" fmla="*/ 817957 w 12193149"/>
              <a:gd name="connsiteY209" fmla="*/ 1927857 h 2344739"/>
              <a:gd name="connsiteX210" fmla="*/ 812654 w 12193149"/>
              <a:gd name="connsiteY210" fmla="*/ 1930751 h 2344739"/>
              <a:gd name="connsiteX211" fmla="*/ 721195 w 12193149"/>
              <a:gd name="connsiteY211" fmla="*/ 1929661 h 2344739"/>
              <a:gd name="connsiteX212" fmla="*/ 720890 w 12193149"/>
              <a:gd name="connsiteY212" fmla="*/ 1928399 h 2344739"/>
              <a:gd name="connsiteX213" fmla="*/ 710023 w 12193149"/>
              <a:gd name="connsiteY213" fmla="*/ 1922722 h 2344739"/>
              <a:gd name="connsiteX214" fmla="*/ 597940 w 12193149"/>
              <a:gd name="connsiteY214" fmla="*/ 1879864 h 2344739"/>
              <a:gd name="connsiteX215" fmla="*/ 579683 w 12193149"/>
              <a:gd name="connsiteY215" fmla="*/ 1877212 h 2344739"/>
              <a:gd name="connsiteX216" fmla="*/ 572865 w 12193149"/>
              <a:gd name="connsiteY216" fmla="*/ 1877401 h 2344739"/>
              <a:gd name="connsiteX217" fmla="*/ 446247 w 12193149"/>
              <a:gd name="connsiteY217" fmla="*/ 1839371 h 2344739"/>
              <a:gd name="connsiteX218" fmla="*/ 405163 w 12193149"/>
              <a:gd name="connsiteY218" fmla="*/ 1833548 h 2344739"/>
              <a:gd name="connsiteX219" fmla="*/ 293583 w 12193149"/>
              <a:gd name="connsiteY219" fmla="*/ 1812852 h 2344739"/>
              <a:gd name="connsiteX220" fmla="*/ 119529 w 12193149"/>
              <a:gd name="connsiteY220" fmla="*/ 1761047 h 2344739"/>
              <a:gd name="connsiteX221" fmla="*/ 16674 w 12193149"/>
              <a:gd name="connsiteY221" fmla="*/ 1758191 h 2344739"/>
              <a:gd name="connsiteX222" fmla="*/ 1150 w 12193149"/>
              <a:gd name="connsiteY222" fmla="*/ 1752722 h 2344739"/>
              <a:gd name="connsiteX223" fmla="*/ 1148 w 12193149"/>
              <a:gd name="connsiteY223" fmla="*/ 222213 h 2344739"/>
              <a:gd name="connsiteX224" fmla="*/ 1148 w 12193149"/>
              <a:gd name="connsiteY224"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21252 w 12193149"/>
              <a:gd name="connsiteY90" fmla="*/ 1974587 h 2344739"/>
              <a:gd name="connsiteX91" fmla="*/ 8315581 w 12193149"/>
              <a:gd name="connsiteY91" fmla="*/ 1974913 h 2344739"/>
              <a:gd name="connsiteX92" fmla="*/ 8296322 w 12193149"/>
              <a:gd name="connsiteY92" fmla="*/ 1988808 h 2344739"/>
              <a:gd name="connsiteX93" fmla="*/ 8285424 w 12193149"/>
              <a:gd name="connsiteY93" fmla="*/ 1994631 h 2344739"/>
              <a:gd name="connsiteX94" fmla="*/ 8284298 w 12193149"/>
              <a:gd name="connsiteY94" fmla="*/ 1999074 h 2344739"/>
              <a:gd name="connsiteX95" fmla="*/ 8267224 w 12193149"/>
              <a:gd name="connsiteY95" fmla="*/ 2006249 h 2344739"/>
              <a:gd name="connsiteX96" fmla="*/ 8264525 w 12193149"/>
              <a:gd name="connsiteY96" fmla="*/ 2006019 h 2344739"/>
              <a:gd name="connsiteX97" fmla="*/ 8253181 w 12193149"/>
              <a:gd name="connsiteY97" fmla="*/ 2015862 h 2344739"/>
              <a:gd name="connsiteX98" fmla="*/ 8246982 w 12193149"/>
              <a:gd name="connsiteY98" fmla="*/ 2028854 h 2344739"/>
              <a:gd name="connsiteX99" fmla="*/ 8091420 w 12193149"/>
              <a:gd name="connsiteY99" fmla="*/ 2075015 h 2344739"/>
              <a:gd name="connsiteX100" fmla="*/ 7906555 w 12193149"/>
              <a:gd name="connsiteY100" fmla="*/ 2116988 h 2344739"/>
              <a:gd name="connsiteX101" fmla="*/ 7719893 w 12193149"/>
              <a:gd name="connsiteY101" fmla="*/ 2142703 h 2344739"/>
              <a:gd name="connsiteX102" fmla="*/ 7615495 w 12193149"/>
              <a:gd name="connsiteY102" fmla="*/ 2139232 h 2344739"/>
              <a:gd name="connsiteX103" fmla="*/ 7528691 w 12193149"/>
              <a:gd name="connsiteY103" fmla="*/ 2145060 h 2344739"/>
              <a:gd name="connsiteX104" fmla="*/ 7520719 w 12193149"/>
              <a:gd name="connsiteY104" fmla="*/ 2147613 h 2344739"/>
              <a:gd name="connsiteX105" fmla="*/ 7508559 w 12193149"/>
              <a:gd name="connsiteY105" fmla="*/ 2148948 h 2344739"/>
              <a:gd name="connsiteX106" fmla="*/ 7508188 w 12193149"/>
              <a:gd name="connsiteY106" fmla="*/ 2148621 h 2344739"/>
              <a:gd name="connsiteX107" fmla="*/ 7496943 w 12193149"/>
              <a:gd name="connsiteY107" fmla="*/ 2150573 h 2344739"/>
              <a:gd name="connsiteX108" fmla="*/ 7406539 w 12193149"/>
              <a:gd name="connsiteY108" fmla="*/ 2142468 h 2344739"/>
              <a:gd name="connsiteX109" fmla="*/ 7219707 w 12193149"/>
              <a:gd name="connsiteY109" fmla="*/ 2156680 h 2344739"/>
              <a:gd name="connsiteX110" fmla="*/ 7202249 w 12193149"/>
              <a:gd name="connsiteY110" fmla="*/ 2161230 h 2344739"/>
              <a:gd name="connsiteX111" fmla="*/ 7198152 w 12193149"/>
              <a:gd name="connsiteY111" fmla="*/ 2166588 h 2344739"/>
              <a:gd name="connsiteX112" fmla="*/ 7171956 w 12193149"/>
              <a:gd name="connsiteY112" fmla="*/ 2171236 h 2344739"/>
              <a:gd name="connsiteX113" fmla="*/ 7098136 w 12193149"/>
              <a:gd name="connsiteY113" fmla="*/ 2183464 h 2344739"/>
              <a:gd name="connsiteX114" fmla="*/ 7019644 w 12193149"/>
              <a:gd name="connsiteY114" fmla="*/ 2183090 h 2344739"/>
              <a:gd name="connsiteX115" fmla="*/ 6905294 w 12193149"/>
              <a:gd name="connsiteY115" fmla="*/ 2212596 h 2344739"/>
              <a:gd name="connsiteX116" fmla="*/ 6709370 w 12193149"/>
              <a:gd name="connsiteY116" fmla="*/ 2240551 h 2344739"/>
              <a:gd name="connsiteX117" fmla="*/ 6550602 w 12193149"/>
              <a:gd name="connsiteY117" fmla="*/ 2269327 h 2344739"/>
              <a:gd name="connsiteX118" fmla="*/ 6318708 w 12193149"/>
              <a:gd name="connsiteY118" fmla="*/ 2316127 h 2344739"/>
              <a:gd name="connsiteX119" fmla="*/ 6169822 w 12193149"/>
              <a:gd name="connsiteY119" fmla="*/ 2318214 h 2344739"/>
              <a:gd name="connsiteX120" fmla="*/ 6074996 w 12193149"/>
              <a:gd name="connsiteY120" fmla="*/ 2338676 h 2344739"/>
              <a:gd name="connsiteX121" fmla="*/ 6069677 w 12193149"/>
              <a:gd name="connsiteY121" fmla="*/ 2337139 h 2344739"/>
              <a:gd name="connsiteX122" fmla="*/ 6049786 w 12193149"/>
              <a:gd name="connsiteY122" fmla="*/ 2337822 h 2344739"/>
              <a:gd name="connsiteX123" fmla="*/ 6042433 w 12193149"/>
              <a:gd name="connsiteY123" fmla="*/ 2329473 h 2344739"/>
              <a:gd name="connsiteX124" fmla="*/ 6011238 w 12193149"/>
              <a:gd name="connsiteY124" fmla="*/ 2324380 h 2344739"/>
              <a:gd name="connsiteX125" fmla="*/ 5958523 w 12193149"/>
              <a:gd name="connsiteY125" fmla="*/ 2328024 h 2344739"/>
              <a:gd name="connsiteX126" fmla="*/ 5760067 w 12193149"/>
              <a:gd name="connsiteY126" fmla="*/ 2343716 h 2344739"/>
              <a:gd name="connsiteX127" fmla="*/ 5628108 w 12193149"/>
              <a:gd name="connsiteY127" fmla="*/ 2344739 h 2344739"/>
              <a:gd name="connsiteX128" fmla="*/ 5472054 w 12193149"/>
              <a:gd name="connsiteY128" fmla="*/ 2330719 h 2344739"/>
              <a:gd name="connsiteX129" fmla="*/ 5433909 w 12193149"/>
              <a:gd name="connsiteY129" fmla="*/ 2319466 h 2344739"/>
              <a:gd name="connsiteX130" fmla="*/ 5382817 w 12193149"/>
              <a:gd name="connsiteY130" fmla="*/ 2301764 h 2344739"/>
              <a:gd name="connsiteX131" fmla="*/ 5262912 w 12193149"/>
              <a:gd name="connsiteY131" fmla="*/ 2281347 h 2344739"/>
              <a:gd name="connsiteX132" fmla="*/ 5224109 w 12193149"/>
              <a:gd name="connsiteY132" fmla="*/ 2270223 h 2344739"/>
              <a:gd name="connsiteX133" fmla="*/ 5175808 w 12193149"/>
              <a:gd name="connsiteY133" fmla="*/ 2267233 h 2344739"/>
              <a:gd name="connsiteX134" fmla="*/ 5157702 w 12193149"/>
              <a:gd name="connsiteY134" fmla="*/ 2260010 h 2344739"/>
              <a:gd name="connsiteX135" fmla="*/ 5143747 w 12193149"/>
              <a:gd name="connsiteY135" fmla="*/ 2256610 h 2344739"/>
              <a:gd name="connsiteX136" fmla="*/ 5140744 w 12193149"/>
              <a:gd name="connsiteY136" fmla="*/ 2254509 h 2344739"/>
              <a:gd name="connsiteX137" fmla="*/ 5122807 w 12193149"/>
              <a:gd name="connsiteY137" fmla="*/ 2243656 h 2344739"/>
              <a:gd name="connsiteX138" fmla="*/ 5066938 w 12193149"/>
              <a:gd name="connsiteY138" fmla="*/ 2250227 h 2344739"/>
              <a:gd name="connsiteX139" fmla="*/ 5012662 w 12193149"/>
              <a:gd name="connsiteY139" fmla="*/ 2233846 h 2344739"/>
              <a:gd name="connsiteX140" fmla="*/ 4841589 w 12193149"/>
              <a:gd name="connsiteY140" fmla="*/ 2209829 h 2344739"/>
              <a:gd name="connsiteX141" fmla="*/ 4763595 w 12193149"/>
              <a:gd name="connsiteY141" fmla="*/ 2182061 h 2344739"/>
              <a:gd name="connsiteX142" fmla="*/ 4724334 w 12193149"/>
              <a:gd name="connsiteY142" fmla="*/ 2173047 h 2344739"/>
              <a:gd name="connsiteX143" fmla="*/ 4722324 w 12193149"/>
              <a:gd name="connsiteY143" fmla="*/ 2172298 h 2344739"/>
              <a:gd name="connsiteX144" fmla="*/ 4723259 w 12193149"/>
              <a:gd name="connsiteY144" fmla="*/ 2172087 h 2344739"/>
              <a:gd name="connsiteX145" fmla="*/ 4718350 w 12193149"/>
              <a:gd name="connsiteY145" fmla="*/ 2170817 h 2344739"/>
              <a:gd name="connsiteX146" fmla="*/ 4722324 w 12193149"/>
              <a:gd name="connsiteY146" fmla="*/ 2172298 h 2344739"/>
              <a:gd name="connsiteX147" fmla="*/ 4716674 w 12193149"/>
              <a:gd name="connsiteY147" fmla="*/ 2173573 h 2344739"/>
              <a:gd name="connsiteX148" fmla="*/ 4516962 w 12193149"/>
              <a:gd name="connsiteY148" fmla="*/ 2163671 h 2344739"/>
              <a:gd name="connsiteX149" fmla="*/ 4429691 w 12193149"/>
              <a:gd name="connsiteY149" fmla="*/ 2153020 h 2344739"/>
              <a:gd name="connsiteX150" fmla="*/ 4364023 w 12193149"/>
              <a:gd name="connsiteY150" fmla="*/ 2151674 h 2344739"/>
              <a:gd name="connsiteX151" fmla="*/ 4318114 w 12193149"/>
              <a:gd name="connsiteY151" fmla="*/ 2158289 h 2344739"/>
              <a:gd name="connsiteX152" fmla="*/ 4316258 w 12193149"/>
              <a:gd name="connsiteY152" fmla="*/ 2156948 h 2344739"/>
              <a:gd name="connsiteX153" fmla="*/ 4296292 w 12193149"/>
              <a:gd name="connsiteY153" fmla="*/ 2155069 h 2344739"/>
              <a:gd name="connsiteX154" fmla="*/ 4291212 w 12193149"/>
              <a:gd name="connsiteY154" fmla="*/ 2157986 h 2344739"/>
              <a:gd name="connsiteX155" fmla="*/ 4277290 w 12193149"/>
              <a:gd name="connsiteY155" fmla="*/ 2157740 h 2344739"/>
              <a:gd name="connsiteX156" fmla="*/ 4249265 w 12193149"/>
              <a:gd name="connsiteY156" fmla="*/ 2160064 h 2344739"/>
              <a:gd name="connsiteX157" fmla="*/ 4203199 w 12193149"/>
              <a:gd name="connsiteY157" fmla="*/ 2157269 h 2344739"/>
              <a:gd name="connsiteX158" fmla="*/ 4202893 w 12193149"/>
              <a:gd name="connsiteY158" fmla="*/ 2156010 h 2344739"/>
              <a:gd name="connsiteX159" fmla="*/ 4192396 w 12193149"/>
              <a:gd name="connsiteY159" fmla="*/ 2150376 h 2344739"/>
              <a:gd name="connsiteX160" fmla="*/ 4143893 w 12193149"/>
              <a:gd name="connsiteY160" fmla="*/ 2134511 h 2344739"/>
              <a:gd name="connsiteX161" fmla="*/ 4084245 w 12193149"/>
              <a:gd name="connsiteY161" fmla="*/ 2107978 h 2344739"/>
              <a:gd name="connsiteX162" fmla="*/ 4075694 w 12193149"/>
              <a:gd name="connsiteY162" fmla="*/ 2107143 h 2344739"/>
              <a:gd name="connsiteX163" fmla="*/ 4075575 w 12193149"/>
              <a:gd name="connsiteY163" fmla="*/ 2106844 h 2344739"/>
              <a:gd name="connsiteX164" fmla="*/ 4066658 w 12193149"/>
              <a:gd name="connsiteY164" fmla="*/ 2105400 h 2344739"/>
              <a:gd name="connsiteX165" fmla="*/ 4060102 w 12193149"/>
              <a:gd name="connsiteY165" fmla="*/ 2105618 h 2344739"/>
              <a:gd name="connsiteX166" fmla="*/ 4043512 w 12193149"/>
              <a:gd name="connsiteY166" fmla="*/ 2103997 h 2344739"/>
              <a:gd name="connsiteX167" fmla="*/ 4038145 w 12193149"/>
              <a:gd name="connsiteY167" fmla="*/ 2101563 h 2344739"/>
              <a:gd name="connsiteX168" fmla="*/ 4036511 w 12193149"/>
              <a:gd name="connsiteY168" fmla="*/ 2097896 h 2344739"/>
              <a:gd name="connsiteX169" fmla="*/ 4034926 w 12193149"/>
              <a:gd name="connsiteY169" fmla="*/ 2098131 h 2344739"/>
              <a:gd name="connsiteX170" fmla="*/ 4005686 w 12193149"/>
              <a:gd name="connsiteY170" fmla="*/ 2085563 h 2344739"/>
              <a:gd name="connsiteX171" fmla="*/ 3937994 w 12193149"/>
              <a:gd name="connsiteY171" fmla="*/ 2068106 h 2344739"/>
              <a:gd name="connsiteX172" fmla="*/ 3898423 w 12193149"/>
              <a:gd name="connsiteY172" fmla="*/ 2062451 h 2344739"/>
              <a:gd name="connsiteX173" fmla="*/ 3790908 w 12193149"/>
              <a:gd name="connsiteY173" fmla="*/ 2042213 h 2344739"/>
              <a:gd name="connsiteX174" fmla="*/ 3683661 w 12193149"/>
              <a:gd name="connsiteY174" fmla="*/ 2018290 h 2344739"/>
              <a:gd name="connsiteX175" fmla="*/ 3611183 w 12193149"/>
              <a:gd name="connsiteY175" fmla="*/ 1986019 h 2344739"/>
              <a:gd name="connsiteX176" fmla="*/ 3605003 w 12193149"/>
              <a:gd name="connsiteY176" fmla="*/ 1987381 h 2344739"/>
              <a:gd name="connsiteX177" fmla="*/ 3595884 w 12193149"/>
              <a:gd name="connsiteY177" fmla="*/ 1987545 h 2344739"/>
              <a:gd name="connsiteX178" fmla="*/ 3595649 w 12193149"/>
              <a:gd name="connsiteY178" fmla="*/ 1987276 h 2344739"/>
              <a:gd name="connsiteX179" fmla="*/ 3587126 w 12193149"/>
              <a:gd name="connsiteY179" fmla="*/ 1987966 h 2344739"/>
              <a:gd name="connsiteX180" fmla="*/ 3537283 w 12193149"/>
              <a:gd name="connsiteY180" fmla="*/ 1978267 h 2344739"/>
              <a:gd name="connsiteX181" fmla="*/ 3474371 w 12193149"/>
              <a:gd name="connsiteY181" fmla="*/ 1974606 h 2344739"/>
              <a:gd name="connsiteX182" fmla="*/ 3401876 w 12193149"/>
              <a:gd name="connsiteY182" fmla="*/ 1962558 h 2344739"/>
              <a:gd name="connsiteX183" fmla="*/ 3365036 w 12193149"/>
              <a:gd name="connsiteY183" fmla="*/ 1979510 h 2344739"/>
              <a:gd name="connsiteX184" fmla="*/ 3345174 w 12193149"/>
              <a:gd name="connsiteY184" fmla="*/ 1981192 h 2344739"/>
              <a:gd name="connsiteX185" fmla="*/ 3342846 w 12193149"/>
              <a:gd name="connsiteY185" fmla="*/ 1980217 h 2344739"/>
              <a:gd name="connsiteX186" fmla="*/ 3263504 w 12193149"/>
              <a:gd name="connsiteY186" fmla="*/ 1986094 h 2344739"/>
              <a:gd name="connsiteX187" fmla="*/ 3143704 w 12193149"/>
              <a:gd name="connsiteY187" fmla="*/ 1993869 h 2344739"/>
              <a:gd name="connsiteX188" fmla="*/ 3031439 w 12193149"/>
              <a:gd name="connsiteY188" fmla="*/ 1996512 h 2344739"/>
              <a:gd name="connsiteX189" fmla="*/ 2782717 w 12193149"/>
              <a:gd name="connsiteY189" fmla="*/ 2018333 h 2344739"/>
              <a:gd name="connsiteX190" fmla="*/ 2647675 w 12193149"/>
              <a:gd name="connsiteY190" fmla="*/ 2028869 h 2344739"/>
              <a:gd name="connsiteX191" fmla="*/ 2569176 w 12193149"/>
              <a:gd name="connsiteY191" fmla="*/ 2002628 h 2344739"/>
              <a:gd name="connsiteX192" fmla="*/ 2444403 w 12193149"/>
              <a:gd name="connsiteY192" fmla="*/ 2016529 h 2344739"/>
              <a:gd name="connsiteX193" fmla="*/ 2316260 w 12193149"/>
              <a:gd name="connsiteY193" fmla="*/ 2024996 h 2344739"/>
              <a:gd name="connsiteX194" fmla="*/ 2209726 w 12193149"/>
              <a:gd name="connsiteY194" fmla="*/ 2019763 h 2344739"/>
              <a:gd name="connsiteX195" fmla="*/ 2095813 w 12193149"/>
              <a:gd name="connsiteY195" fmla="*/ 2003052 h 2344739"/>
              <a:gd name="connsiteX196" fmla="*/ 1998504 w 12193149"/>
              <a:gd name="connsiteY196" fmla="*/ 1995032 h 2344739"/>
              <a:gd name="connsiteX197" fmla="*/ 1929320 w 12193149"/>
              <a:gd name="connsiteY197" fmla="*/ 2016977 h 2344739"/>
              <a:gd name="connsiteX198" fmla="*/ 1922798 w 12193149"/>
              <a:gd name="connsiteY198" fmla="*/ 2012146 h 2344739"/>
              <a:gd name="connsiteX199" fmla="*/ 1874228 w 12193149"/>
              <a:gd name="connsiteY199" fmla="*/ 2013741 h 2344739"/>
              <a:gd name="connsiteX200" fmla="*/ 1787803 w 12193149"/>
              <a:gd name="connsiteY200" fmla="*/ 2041363 h 2344739"/>
              <a:gd name="connsiteX201" fmla="*/ 1739352 w 12193149"/>
              <a:gd name="connsiteY201" fmla="*/ 2036312 h 2344739"/>
              <a:gd name="connsiteX202" fmla="*/ 1676219 w 12193149"/>
              <a:gd name="connsiteY202" fmla="*/ 2019963 h 2344739"/>
              <a:gd name="connsiteX203" fmla="*/ 1609817 w 12193149"/>
              <a:gd name="connsiteY203" fmla="*/ 2013066 h 2344739"/>
              <a:gd name="connsiteX204" fmla="*/ 1497258 w 12193149"/>
              <a:gd name="connsiteY204" fmla="*/ 1987476 h 2344739"/>
              <a:gd name="connsiteX205" fmla="*/ 1151127 w 12193149"/>
              <a:gd name="connsiteY205" fmla="*/ 1938041 h 2344739"/>
              <a:gd name="connsiteX206" fmla="*/ 859417 w 12193149"/>
              <a:gd name="connsiteY206" fmla="*/ 1928608 h 2344739"/>
              <a:gd name="connsiteX207" fmla="*/ 838688 w 12193149"/>
              <a:gd name="connsiteY207" fmla="*/ 1929821 h 2344739"/>
              <a:gd name="connsiteX208" fmla="*/ 817957 w 12193149"/>
              <a:gd name="connsiteY208" fmla="*/ 1927857 h 2344739"/>
              <a:gd name="connsiteX209" fmla="*/ 812654 w 12193149"/>
              <a:gd name="connsiteY209" fmla="*/ 1930751 h 2344739"/>
              <a:gd name="connsiteX210" fmla="*/ 721195 w 12193149"/>
              <a:gd name="connsiteY210" fmla="*/ 1929661 h 2344739"/>
              <a:gd name="connsiteX211" fmla="*/ 720890 w 12193149"/>
              <a:gd name="connsiteY211" fmla="*/ 1928399 h 2344739"/>
              <a:gd name="connsiteX212" fmla="*/ 710023 w 12193149"/>
              <a:gd name="connsiteY212" fmla="*/ 1922722 h 2344739"/>
              <a:gd name="connsiteX213" fmla="*/ 597940 w 12193149"/>
              <a:gd name="connsiteY213" fmla="*/ 1879864 h 2344739"/>
              <a:gd name="connsiteX214" fmla="*/ 579683 w 12193149"/>
              <a:gd name="connsiteY214" fmla="*/ 1877212 h 2344739"/>
              <a:gd name="connsiteX215" fmla="*/ 572865 w 12193149"/>
              <a:gd name="connsiteY215" fmla="*/ 1877401 h 2344739"/>
              <a:gd name="connsiteX216" fmla="*/ 446247 w 12193149"/>
              <a:gd name="connsiteY216" fmla="*/ 1839371 h 2344739"/>
              <a:gd name="connsiteX217" fmla="*/ 405163 w 12193149"/>
              <a:gd name="connsiteY217" fmla="*/ 1833548 h 2344739"/>
              <a:gd name="connsiteX218" fmla="*/ 293583 w 12193149"/>
              <a:gd name="connsiteY218" fmla="*/ 1812852 h 2344739"/>
              <a:gd name="connsiteX219" fmla="*/ 119529 w 12193149"/>
              <a:gd name="connsiteY219" fmla="*/ 1761047 h 2344739"/>
              <a:gd name="connsiteX220" fmla="*/ 16674 w 12193149"/>
              <a:gd name="connsiteY220" fmla="*/ 1758191 h 2344739"/>
              <a:gd name="connsiteX221" fmla="*/ 1150 w 12193149"/>
              <a:gd name="connsiteY221" fmla="*/ 1752722 h 2344739"/>
              <a:gd name="connsiteX222" fmla="*/ 1148 w 12193149"/>
              <a:gd name="connsiteY222" fmla="*/ 222213 h 2344739"/>
              <a:gd name="connsiteX223" fmla="*/ 1148 w 12193149"/>
              <a:gd name="connsiteY223"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14960 w 12193149"/>
              <a:gd name="connsiteY68" fmla="*/ 1919069 h 2344739"/>
              <a:gd name="connsiteX69" fmla="*/ 9054601 w 12193149"/>
              <a:gd name="connsiteY69" fmla="*/ 1910755 h 2344739"/>
              <a:gd name="connsiteX70" fmla="*/ 9006634 w 12193149"/>
              <a:gd name="connsiteY70" fmla="*/ 1914040 h 2344739"/>
              <a:gd name="connsiteX71" fmla="*/ 9006349 w 12193149"/>
              <a:gd name="connsiteY71" fmla="*/ 1913800 h 2344739"/>
              <a:gd name="connsiteX72" fmla="*/ 8997380 w 12193149"/>
              <a:gd name="connsiteY72" fmla="*/ 1915011 h 2344739"/>
              <a:gd name="connsiteX73" fmla="*/ 8991542 w 12193149"/>
              <a:gd name="connsiteY73" fmla="*/ 1917072 h 2344739"/>
              <a:gd name="connsiteX74" fmla="*/ 8975485 w 12193149"/>
              <a:gd name="connsiteY74" fmla="*/ 1920298 h 2344739"/>
              <a:gd name="connsiteX75" fmla="*/ 8969159 w 12193149"/>
              <a:gd name="connsiteY75" fmla="*/ 1919598 h 2344739"/>
              <a:gd name="connsiteX76" fmla="*/ 8964196 w 12193149"/>
              <a:gd name="connsiteY76" fmla="*/ 1917373 h 2344739"/>
              <a:gd name="connsiteX77" fmla="*/ 8930136 w 12193149"/>
              <a:gd name="connsiteY77" fmla="*/ 1914185 h 2344739"/>
              <a:gd name="connsiteX78" fmla="*/ 8753592 w 12193149"/>
              <a:gd name="connsiteY78" fmla="*/ 1933417 h 2344739"/>
              <a:gd name="connsiteX79" fmla="*/ 8708995 w 12193149"/>
              <a:gd name="connsiteY79" fmla="*/ 1935518 h 2344739"/>
              <a:gd name="connsiteX80" fmla="*/ 8597219 w 12193149"/>
              <a:gd name="connsiteY80" fmla="*/ 1944090 h 2344739"/>
              <a:gd name="connsiteX81" fmla="*/ 8526378 w 12193149"/>
              <a:gd name="connsiteY81" fmla="*/ 1929248 h 2344739"/>
              <a:gd name="connsiteX82" fmla="*/ 8512131 w 12193149"/>
              <a:gd name="connsiteY82" fmla="*/ 1935163 h 2344739"/>
              <a:gd name="connsiteX83" fmla="*/ 8507315 w 12193149"/>
              <a:gd name="connsiteY83" fmla="*/ 1938164 h 2344739"/>
              <a:gd name="connsiteX84" fmla="*/ 8499116 w 12193149"/>
              <a:gd name="connsiteY84" fmla="*/ 1940902 h 2344739"/>
              <a:gd name="connsiteX85" fmla="*/ 8498742 w 12193149"/>
              <a:gd name="connsiteY85" fmla="*/ 1940723 h 2344739"/>
              <a:gd name="connsiteX86" fmla="*/ 8491397 w 12193149"/>
              <a:gd name="connsiteY86" fmla="*/ 1943773 h 2344739"/>
              <a:gd name="connsiteX87" fmla="*/ 8368330 w 12193149"/>
              <a:gd name="connsiteY87" fmla="*/ 1957815 h 2344739"/>
              <a:gd name="connsiteX88" fmla="*/ 8354947 w 12193149"/>
              <a:gd name="connsiteY88" fmla="*/ 1958009 h 2344739"/>
              <a:gd name="connsiteX89" fmla="*/ 8321252 w 12193149"/>
              <a:gd name="connsiteY89" fmla="*/ 1974587 h 2344739"/>
              <a:gd name="connsiteX90" fmla="*/ 8315581 w 12193149"/>
              <a:gd name="connsiteY90" fmla="*/ 1974913 h 2344739"/>
              <a:gd name="connsiteX91" fmla="*/ 8296322 w 12193149"/>
              <a:gd name="connsiteY91" fmla="*/ 1988808 h 2344739"/>
              <a:gd name="connsiteX92" fmla="*/ 8285424 w 12193149"/>
              <a:gd name="connsiteY92" fmla="*/ 1994631 h 2344739"/>
              <a:gd name="connsiteX93" fmla="*/ 8284298 w 12193149"/>
              <a:gd name="connsiteY93" fmla="*/ 1999074 h 2344739"/>
              <a:gd name="connsiteX94" fmla="*/ 8267224 w 12193149"/>
              <a:gd name="connsiteY94" fmla="*/ 2006249 h 2344739"/>
              <a:gd name="connsiteX95" fmla="*/ 8264525 w 12193149"/>
              <a:gd name="connsiteY95" fmla="*/ 2006019 h 2344739"/>
              <a:gd name="connsiteX96" fmla="*/ 8253181 w 12193149"/>
              <a:gd name="connsiteY96" fmla="*/ 2015862 h 2344739"/>
              <a:gd name="connsiteX97" fmla="*/ 8246982 w 12193149"/>
              <a:gd name="connsiteY97" fmla="*/ 2028854 h 2344739"/>
              <a:gd name="connsiteX98" fmla="*/ 8091420 w 12193149"/>
              <a:gd name="connsiteY98" fmla="*/ 2075015 h 2344739"/>
              <a:gd name="connsiteX99" fmla="*/ 7906555 w 12193149"/>
              <a:gd name="connsiteY99" fmla="*/ 2116988 h 2344739"/>
              <a:gd name="connsiteX100" fmla="*/ 7719893 w 12193149"/>
              <a:gd name="connsiteY100" fmla="*/ 2142703 h 2344739"/>
              <a:gd name="connsiteX101" fmla="*/ 7615495 w 12193149"/>
              <a:gd name="connsiteY101" fmla="*/ 2139232 h 2344739"/>
              <a:gd name="connsiteX102" fmla="*/ 7528691 w 12193149"/>
              <a:gd name="connsiteY102" fmla="*/ 2145060 h 2344739"/>
              <a:gd name="connsiteX103" fmla="*/ 7520719 w 12193149"/>
              <a:gd name="connsiteY103" fmla="*/ 2147613 h 2344739"/>
              <a:gd name="connsiteX104" fmla="*/ 7508559 w 12193149"/>
              <a:gd name="connsiteY104" fmla="*/ 2148948 h 2344739"/>
              <a:gd name="connsiteX105" fmla="*/ 7508188 w 12193149"/>
              <a:gd name="connsiteY105" fmla="*/ 2148621 h 2344739"/>
              <a:gd name="connsiteX106" fmla="*/ 7496943 w 12193149"/>
              <a:gd name="connsiteY106" fmla="*/ 2150573 h 2344739"/>
              <a:gd name="connsiteX107" fmla="*/ 7406539 w 12193149"/>
              <a:gd name="connsiteY107" fmla="*/ 2142468 h 2344739"/>
              <a:gd name="connsiteX108" fmla="*/ 7219707 w 12193149"/>
              <a:gd name="connsiteY108" fmla="*/ 2156680 h 2344739"/>
              <a:gd name="connsiteX109" fmla="*/ 7202249 w 12193149"/>
              <a:gd name="connsiteY109" fmla="*/ 2161230 h 2344739"/>
              <a:gd name="connsiteX110" fmla="*/ 7198152 w 12193149"/>
              <a:gd name="connsiteY110" fmla="*/ 2166588 h 2344739"/>
              <a:gd name="connsiteX111" fmla="*/ 7171956 w 12193149"/>
              <a:gd name="connsiteY111" fmla="*/ 2171236 h 2344739"/>
              <a:gd name="connsiteX112" fmla="*/ 7098136 w 12193149"/>
              <a:gd name="connsiteY112" fmla="*/ 2183464 h 2344739"/>
              <a:gd name="connsiteX113" fmla="*/ 7019644 w 12193149"/>
              <a:gd name="connsiteY113" fmla="*/ 2183090 h 2344739"/>
              <a:gd name="connsiteX114" fmla="*/ 6905294 w 12193149"/>
              <a:gd name="connsiteY114" fmla="*/ 2212596 h 2344739"/>
              <a:gd name="connsiteX115" fmla="*/ 6709370 w 12193149"/>
              <a:gd name="connsiteY115" fmla="*/ 2240551 h 2344739"/>
              <a:gd name="connsiteX116" fmla="*/ 6550602 w 12193149"/>
              <a:gd name="connsiteY116" fmla="*/ 2269327 h 2344739"/>
              <a:gd name="connsiteX117" fmla="*/ 6318708 w 12193149"/>
              <a:gd name="connsiteY117" fmla="*/ 2316127 h 2344739"/>
              <a:gd name="connsiteX118" fmla="*/ 6169822 w 12193149"/>
              <a:gd name="connsiteY118" fmla="*/ 2318214 h 2344739"/>
              <a:gd name="connsiteX119" fmla="*/ 6074996 w 12193149"/>
              <a:gd name="connsiteY119" fmla="*/ 2338676 h 2344739"/>
              <a:gd name="connsiteX120" fmla="*/ 6069677 w 12193149"/>
              <a:gd name="connsiteY120" fmla="*/ 2337139 h 2344739"/>
              <a:gd name="connsiteX121" fmla="*/ 6049786 w 12193149"/>
              <a:gd name="connsiteY121" fmla="*/ 2337822 h 2344739"/>
              <a:gd name="connsiteX122" fmla="*/ 6042433 w 12193149"/>
              <a:gd name="connsiteY122" fmla="*/ 2329473 h 2344739"/>
              <a:gd name="connsiteX123" fmla="*/ 6011238 w 12193149"/>
              <a:gd name="connsiteY123" fmla="*/ 2324380 h 2344739"/>
              <a:gd name="connsiteX124" fmla="*/ 5958523 w 12193149"/>
              <a:gd name="connsiteY124" fmla="*/ 2328024 h 2344739"/>
              <a:gd name="connsiteX125" fmla="*/ 5760067 w 12193149"/>
              <a:gd name="connsiteY125" fmla="*/ 2343716 h 2344739"/>
              <a:gd name="connsiteX126" fmla="*/ 5628108 w 12193149"/>
              <a:gd name="connsiteY126" fmla="*/ 2344739 h 2344739"/>
              <a:gd name="connsiteX127" fmla="*/ 5472054 w 12193149"/>
              <a:gd name="connsiteY127" fmla="*/ 2330719 h 2344739"/>
              <a:gd name="connsiteX128" fmla="*/ 5433909 w 12193149"/>
              <a:gd name="connsiteY128" fmla="*/ 2319466 h 2344739"/>
              <a:gd name="connsiteX129" fmla="*/ 5382817 w 12193149"/>
              <a:gd name="connsiteY129" fmla="*/ 2301764 h 2344739"/>
              <a:gd name="connsiteX130" fmla="*/ 5262912 w 12193149"/>
              <a:gd name="connsiteY130" fmla="*/ 2281347 h 2344739"/>
              <a:gd name="connsiteX131" fmla="*/ 5224109 w 12193149"/>
              <a:gd name="connsiteY131" fmla="*/ 2270223 h 2344739"/>
              <a:gd name="connsiteX132" fmla="*/ 5175808 w 12193149"/>
              <a:gd name="connsiteY132" fmla="*/ 2267233 h 2344739"/>
              <a:gd name="connsiteX133" fmla="*/ 5157702 w 12193149"/>
              <a:gd name="connsiteY133" fmla="*/ 2260010 h 2344739"/>
              <a:gd name="connsiteX134" fmla="*/ 5143747 w 12193149"/>
              <a:gd name="connsiteY134" fmla="*/ 2256610 h 2344739"/>
              <a:gd name="connsiteX135" fmla="*/ 5140744 w 12193149"/>
              <a:gd name="connsiteY135" fmla="*/ 2254509 h 2344739"/>
              <a:gd name="connsiteX136" fmla="*/ 5122807 w 12193149"/>
              <a:gd name="connsiteY136" fmla="*/ 2243656 h 2344739"/>
              <a:gd name="connsiteX137" fmla="*/ 5066938 w 12193149"/>
              <a:gd name="connsiteY137" fmla="*/ 2250227 h 2344739"/>
              <a:gd name="connsiteX138" fmla="*/ 5012662 w 12193149"/>
              <a:gd name="connsiteY138" fmla="*/ 2233846 h 2344739"/>
              <a:gd name="connsiteX139" fmla="*/ 4841589 w 12193149"/>
              <a:gd name="connsiteY139" fmla="*/ 2209829 h 2344739"/>
              <a:gd name="connsiteX140" fmla="*/ 4763595 w 12193149"/>
              <a:gd name="connsiteY140" fmla="*/ 2182061 h 2344739"/>
              <a:gd name="connsiteX141" fmla="*/ 4724334 w 12193149"/>
              <a:gd name="connsiteY141" fmla="*/ 2173047 h 2344739"/>
              <a:gd name="connsiteX142" fmla="*/ 4722324 w 12193149"/>
              <a:gd name="connsiteY142" fmla="*/ 2172298 h 2344739"/>
              <a:gd name="connsiteX143" fmla="*/ 4723259 w 12193149"/>
              <a:gd name="connsiteY143" fmla="*/ 2172087 h 2344739"/>
              <a:gd name="connsiteX144" fmla="*/ 4718350 w 12193149"/>
              <a:gd name="connsiteY144" fmla="*/ 2170817 h 2344739"/>
              <a:gd name="connsiteX145" fmla="*/ 4722324 w 12193149"/>
              <a:gd name="connsiteY145" fmla="*/ 2172298 h 2344739"/>
              <a:gd name="connsiteX146" fmla="*/ 4716674 w 12193149"/>
              <a:gd name="connsiteY146" fmla="*/ 2173573 h 2344739"/>
              <a:gd name="connsiteX147" fmla="*/ 4516962 w 12193149"/>
              <a:gd name="connsiteY147" fmla="*/ 2163671 h 2344739"/>
              <a:gd name="connsiteX148" fmla="*/ 4429691 w 12193149"/>
              <a:gd name="connsiteY148" fmla="*/ 2153020 h 2344739"/>
              <a:gd name="connsiteX149" fmla="*/ 4364023 w 12193149"/>
              <a:gd name="connsiteY149" fmla="*/ 2151674 h 2344739"/>
              <a:gd name="connsiteX150" fmla="*/ 4318114 w 12193149"/>
              <a:gd name="connsiteY150" fmla="*/ 2158289 h 2344739"/>
              <a:gd name="connsiteX151" fmla="*/ 4316258 w 12193149"/>
              <a:gd name="connsiteY151" fmla="*/ 2156948 h 2344739"/>
              <a:gd name="connsiteX152" fmla="*/ 4296292 w 12193149"/>
              <a:gd name="connsiteY152" fmla="*/ 2155069 h 2344739"/>
              <a:gd name="connsiteX153" fmla="*/ 4291212 w 12193149"/>
              <a:gd name="connsiteY153" fmla="*/ 2157986 h 2344739"/>
              <a:gd name="connsiteX154" fmla="*/ 4277290 w 12193149"/>
              <a:gd name="connsiteY154" fmla="*/ 2157740 h 2344739"/>
              <a:gd name="connsiteX155" fmla="*/ 4249265 w 12193149"/>
              <a:gd name="connsiteY155" fmla="*/ 2160064 h 2344739"/>
              <a:gd name="connsiteX156" fmla="*/ 4203199 w 12193149"/>
              <a:gd name="connsiteY156" fmla="*/ 2157269 h 2344739"/>
              <a:gd name="connsiteX157" fmla="*/ 4202893 w 12193149"/>
              <a:gd name="connsiteY157" fmla="*/ 2156010 h 2344739"/>
              <a:gd name="connsiteX158" fmla="*/ 4192396 w 12193149"/>
              <a:gd name="connsiteY158" fmla="*/ 2150376 h 2344739"/>
              <a:gd name="connsiteX159" fmla="*/ 4143893 w 12193149"/>
              <a:gd name="connsiteY159" fmla="*/ 2134511 h 2344739"/>
              <a:gd name="connsiteX160" fmla="*/ 4084245 w 12193149"/>
              <a:gd name="connsiteY160" fmla="*/ 2107978 h 2344739"/>
              <a:gd name="connsiteX161" fmla="*/ 4075694 w 12193149"/>
              <a:gd name="connsiteY161" fmla="*/ 2107143 h 2344739"/>
              <a:gd name="connsiteX162" fmla="*/ 4075575 w 12193149"/>
              <a:gd name="connsiteY162" fmla="*/ 2106844 h 2344739"/>
              <a:gd name="connsiteX163" fmla="*/ 4066658 w 12193149"/>
              <a:gd name="connsiteY163" fmla="*/ 2105400 h 2344739"/>
              <a:gd name="connsiteX164" fmla="*/ 4060102 w 12193149"/>
              <a:gd name="connsiteY164" fmla="*/ 2105618 h 2344739"/>
              <a:gd name="connsiteX165" fmla="*/ 4043512 w 12193149"/>
              <a:gd name="connsiteY165" fmla="*/ 2103997 h 2344739"/>
              <a:gd name="connsiteX166" fmla="*/ 4038145 w 12193149"/>
              <a:gd name="connsiteY166" fmla="*/ 2101563 h 2344739"/>
              <a:gd name="connsiteX167" fmla="*/ 4036511 w 12193149"/>
              <a:gd name="connsiteY167" fmla="*/ 2097896 h 2344739"/>
              <a:gd name="connsiteX168" fmla="*/ 4034926 w 12193149"/>
              <a:gd name="connsiteY168" fmla="*/ 2098131 h 2344739"/>
              <a:gd name="connsiteX169" fmla="*/ 4005686 w 12193149"/>
              <a:gd name="connsiteY169" fmla="*/ 2085563 h 2344739"/>
              <a:gd name="connsiteX170" fmla="*/ 3937994 w 12193149"/>
              <a:gd name="connsiteY170" fmla="*/ 2068106 h 2344739"/>
              <a:gd name="connsiteX171" fmla="*/ 3898423 w 12193149"/>
              <a:gd name="connsiteY171" fmla="*/ 2062451 h 2344739"/>
              <a:gd name="connsiteX172" fmla="*/ 3790908 w 12193149"/>
              <a:gd name="connsiteY172" fmla="*/ 2042213 h 2344739"/>
              <a:gd name="connsiteX173" fmla="*/ 3683661 w 12193149"/>
              <a:gd name="connsiteY173" fmla="*/ 2018290 h 2344739"/>
              <a:gd name="connsiteX174" fmla="*/ 3611183 w 12193149"/>
              <a:gd name="connsiteY174" fmla="*/ 1986019 h 2344739"/>
              <a:gd name="connsiteX175" fmla="*/ 3605003 w 12193149"/>
              <a:gd name="connsiteY175" fmla="*/ 1987381 h 2344739"/>
              <a:gd name="connsiteX176" fmla="*/ 3595884 w 12193149"/>
              <a:gd name="connsiteY176" fmla="*/ 1987545 h 2344739"/>
              <a:gd name="connsiteX177" fmla="*/ 3595649 w 12193149"/>
              <a:gd name="connsiteY177" fmla="*/ 1987276 h 2344739"/>
              <a:gd name="connsiteX178" fmla="*/ 3587126 w 12193149"/>
              <a:gd name="connsiteY178" fmla="*/ 1987966 h 2344739"/>
              <a:gd name="connsiteX179" fmla="*/ 3537283 w 12193149"/>
              <a:gd name="connsiteY179" fmla="*/ 1978267 h 2344739"/>
              <a:gd name="connsiteX180" fmla="*/ 3474371 w 12193149"/>
              <a:gd name="connsiteY180" fmla="*/ 1974606 h 2344739"/>
              <a:gd name="connsiteX181" fmla="*/ 3401876 w 12193149"/>
              <a:gd name="connsiteY181" fmla="*/ 1962558 h 2344739"/>
              <a:gd name="connsiteX182" fmla="*/ 3365036 w 12193149"/>
              <a:gd name="connsiteY182" fmla="*/ 1979510 h 2344739"/>
              <a:gd name="connsiteX183" fmla="*/ 3345174 w 12193149"/>
              <a:gd name="connsiteY183" fmla="*/ 1981192 h 2344739"/>
              <a:gd name="connsiteX184" fmla="*/ 3342846 w 12193149"/>
              <a:gd name="connsiteY184" fmla="*/ 1980217 h 2344739"/>
              <a:gd name="connsiteX185" fmla="*/ 3263504 w 12193149"/>
              <a:gd name="connsiteY185" fmla="*/ 1986094 h 2344739"/>
              <a:gd name="connsiteX186" fmla="*/ 3143704 w 12193149"/>
              <a:gd name="connsiteY186" fmla="*/ 1993869 h 2344739"/>
              <a:gd name="connsiteX187" fmla="*/ 3031439 w 12193149"/>
              <a:gd name="connsiteY187" fmla="*/ 1996512 h 2344739"/>
              <a:gd name="connsiteX188" fmla="*/ 2782717 w 12193149"/>
              <a:gd name="connsiteY188" fmla="*/ 2018333 h 2344739"/>
              <a:gd name="connsiteX189" fmla="*/ 2647675 w 12193149"/>
              <a:gd name="connsiteY189" fmla="*/ 2028869 h 2344739"/>
              <a:gd name="connsiteX190" fmla="*/ 2569176 w 12193149"/>
              <a:gd name="connsiteY190" fmla="*/ 2002628 h 2344739"/>
              <a:gd name="connsiteX191" fmla="*/ 2444403 w 12193149"/>
              <a:gd name="connsiteY191" fmla="*/ 2016529 h 2344739"/>
              <a:gd name="connsiteX192" fmla="*/ 2316260 w 12193149"/>
              <a:gd name="connsiteY192" fmla="*/ 2024996 h 2344739"/>
              <a:gd name="connsiteX193" fmla="*/ 2209726 w 12193149"/>
              <a:gd name="connsiteY193" fmla="*/ 2019763 h 2344739"/>
              <a:gd name="connsiteX194" fmla="*/ 2095813 w 12193149"/>
              <a:gd name="connsiteY194" fmla="*/ 2003052 h 2344739"/>
              <a:gd name="connsiteX195" fmla="*/ 1998504 w 12193149"/>
              <a:gd name="connsiteY195" fmla="*/ 1995032 h 2344739"/>
              <a:gd name="connsiteX196" fmla="*/ 1929320 w 12193149"/>
              <a:gd name="connsiteY196" fmla="*/ 2016977 h 2344739"/>
              <a:gd name="connsiteX197" fmla="*/ 1922798 w 12193149"/>
              <a:gd name="connsiteY197" fmla="*/ 2012146 h 2344739"/>
              <a:gd name="connsiteX198" fmla="*/ 1874228 w 12193149"/>
              <a:gd name="connsiteY198" fmla="*/ 2013741 h 2344739"/>
              <a:gd name="connsiteX199" fmla="*/ 1787803 w 12193149"/>
              <a:gd name="connsiteY199" fmla="*/ 2041363 h 2344739"/>
              <a:gd name="connsiteX200" fmla="*/ 1739352 w 12193149"/>
              <a:gd name="connsiteY200" fmla="*/ 2036312 h 2344739"/>
              <a:gd name="connsiteX201" fmla="*/ 1676219 w 12193149"/>
              <a:gd name="connsiteY201" fmla="*/ 2019963 h 2344739"/>
              <a:gd name="connsiteX202" fmla="*/ 1609817 w 12193149"/>
              <a:gd name="connsiteY202" fmla="*/ 2013066 h 2344739"/>
              <a:gd name="connsiteX203" fmla="*/ 1497258 w 12193149"/>
              <a:gd name="connsiteY203" fmla="*/ 1987476 h 2344739"/>
              <a:gd name="connsiteX204" fmla="*/ 1151127 w 12193149"/>
              <a:gd name="connsiteY204" fmla="*/ 1938041 h 2344739"/>
              <a:gd name="connsiteX205" fmla="*/ 859417 w 12193149"/>
              <a:gd name="connsiteY205" fmla="*/ 1928608 h 2344739"/>
              <a:gd name="connsiteX206" fmla="*/ 838688 w 12193149"/>
              <a:gd name="connsiteY206" fmla="*/ 1929821 h 2344739"/>
              <a:gd name="connsiteX207" fmla="*/ 817957 w 12193149"/>
              <a:gd name="connsiteY207" fmla="*/ 1927857 h 2344739"/>
              <a:gd name="connsiteX208" fmla="*/ 812654 w 12193149"/>
              <a:gd name="connsiteY208" fmla="*/ 1930751 h 2344739"/>
              <a:gd name="connsiteX209" fmla="*/ 721195 w 12193149"/>
              <a:gd name="connsiteY209" fmla="*/ 1929661 h 2344739"/>
              <a:gd name="connsiteX210" fmla="*/ 720890 w 12193149"/>
              <a:gd name="connsiteY210" fmla="*/ 1928399 h 2344739"/>
              <a:gd name="connsiteX211" fmla="*/ 710023 w 12193149"/>
              <a:gd name="connsiteY211" fmla="*/ 1922722 h 2344739"/>
              <a:gd name="connsiteX212" fmla="*/ 597940 w 12193149"/>
              <a:gd name="connsiteY212" fmla="*/ 1879864 h 2344739"/>
              <a:gd name="connsiteX213" fmla="*/ 579683 w 12193149"/>
              <a:gd name="connsiteY213" fmla="*/ 1877212 h 2344739"/>
              <a:gd name="connsiteX214" fmla="*/ 572865 w 12193149"/>
              <a:gd name="connsiteY214" fmla="*/ 1877401 h 2344739"/>
              <a:gd name="connsiteX215" fmla="*/ 446247 w 12193149"/>
              <a:gd name="connsiteY215" fmla="*/ 1839371 h 2344739"/>
              <a:gd name="connsiteX216" fmla="*/ 405163 w 12193149"/>
              <a:gd name="connsiteY216" fmla="*/ 1833548 h 2344739"/>
              <a:gd name="connsiteX217" fmla="*/ 293583 w 12193149"/>
              <a:gd name="connsiteY217" fmla="*/ 1812852 h 2344739"/>
              <a:gd name="connsiteX218" fmla="*/ 119529 w 12193149"/>
              <a:gd name="connsiteY218" fmla="*/ 1761047 h 2344739"/>
              <a:gd name="connsiteX219" fmla="*/ 16674 w 12193149"/>
              <a:gd name="connsiteY219" fmla="*/ 1758191 h 2344739"/>
              <a:gd name="connsiteX220" fmla="*/ 1150 w 12193149"/>
              <a:gd name="connsiteY220" fmla="*/ 1752722 h 2344739"/>
              <a:gd name="connsiteX221" fmla="*/ 1148 w 12193149"/>
              <a:gd name="connsiteY221" fmla="*/ 222213 h 2344739"/>
              <a:gd name="connsiteX222" fmla="*/ 1148 w 12193149"/>
              <a:gd name="connsiteY222"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38590 w 12193149"/>
              <a:gd name="connsiteY65" fmla="*/ 1869293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585655 w 12193149"/>
              <a:gd name="connsiteY63" fmla="*/ 1795542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219707 w 12193149"/>
              <a:gd name="connsiteY105" fmla="*/ 2156680 h 2344739"/>
              <a:gd name="connsiteX106" fmla="*/ 7202249 w 12193149"/>
              <a:gd name="connsiteY106" fmla="*/ 2161230 h 2344739"/>
              <a:gd name="connsiteX107" fmla="*/ 7198152 w 12193149"/>
              <a:gd name="connsiteY107" fmla="*/ 2166588 h 2344739"/>
              <a:gd name="connsiteX108" fmla="*/ 7171956 w 12193149"/>
              <a:gd name="connsiteY108" fmla="*/ 2171236 h 2344739"/>
              <a:gd name="connsiteX109" fmla="*/ 7098136 w 12193149"/>
              <a:gd name="connsiteY109" fmla="*/ 2183464 h 2344739"/>
              <a:gd name="connsiteX110" fmla="*/ 7019644 w 12193149"/>
              <a:gd name="connsiteY110" fmla="*/ 2183090 h 2344739"/>
              <a:gd name="connsiteX111" fmla="*/ 6905294 w 12193149"/>
              <a:gd name="connsiteY111" fmla="*/ 2212596 h 2344739"/>
              <a:gd name="connsiteX112" fmla="*/ 6709370 w 12193149"/>
              <a:gd name="connsiteY112" fmla="*/ 2240551 h 2344739"/>
              <a:gd name="connsiteX113" fmla="*/ 6550602 w 12193149"/>
              <a:gd name="connsiteY113" fmla="*/ 2269327 h 2344739"/>
              <a:gd name="connsiteX114" fmla="*/ 6318708 w 12193149"/>
              <a:gd name="connsiteY114" fmla="*/ 2316127 h 2344739"/>
              <a:gd name="connsiteX115" fmla="*/ 6169822 w 12193149"/>
              <a:gd name="connsiteY115" fmla="*/ 2318214 h 2344739"/>
              <a:gd name="connsiteX116" fmla="*/ 6074996 w 12193149"/>
              <a:gd name="connsiteY116" fmla="*/ 2338676 h 2344739"/>
              <a:gd name="connsiteX117" fmla="*/ 6069677 w 12193149"/>
              <a:gd name="connsiteY117" fmla="*/ 2337139 h 2344739"/>
              <a:gd name="connsiteX118" fmla="*/ 6049786 w 12193149"/>
              <a:gd name="connsiteY118" fmla="*/ 2337822 h 2344739"/>
              <a:gd name="connsiteX119" fmla="*/ 6042433 w 12193149"/>
              <a:gd name="connsiteY119" fmla="*/ 2329473 h 2344739"/>
              <a:gd name="connsiteX120" fmla="*/ 6011238 w 12193149"/>
              <a:gd name="connsiteY120" fmla="*/ 2324380 h 2344739"/>
              <a:gd name="connsiteX121" fmla="*/ 5958523 w 12193149"/>
              <a:gd name="connsiteY121" fmla="*/ 2328024 h 2344739"/>
              <a:gd name="connsiteX122" fmla="*/ 5760067 w 12193149"/>
              <a:gd name="connsiteY122" fmla="*/ 2343716 h 2344739"/>
              <a:gd name="connsiteX123" fmla="*/ 5628108 w 12193149"/>
              <a:gd name="connsiteY123" fmla="*/ 2344739 h 2344739"/>
              <a:gd name="connsiteX124" fmla="*/ 5472054 w 12193149"/>
              <a:gd name="connsiteY124" fmla="*/ 2330719 h 2344739"/>
              <a:gd name="connsiteX125" fmla="*/ 5433909 w 12193149"/>
              <a:gd name="connsiteY125" fmla="*/ 2319466 h 2344739"/>
              <a:gd name="connsiteX126" fmla="*/ 5382817 w 12193149"/>
              <a:gd name="connsiteY126" fmla="*/ 2301764 h 2344739"/>
              <a:gd name="connsiteX127" fmla="*/ 5262912 w 12193149"/>
              <a:gd name="connsiteY127" fmla="*/ 2281347 h 2344739"/>
              <a:gd name="connsiteX128" fmla="*/ 5224109 w 12193149"/>
              <a:gd name="connsiteY128" fmla="*/ 2270223 h 2344739"/>
              <a:gd name="connsiteX129" fmla="*/ 5175808 w 12193149"/>
              <a:gd name="connsiteY129" fmla="*/ 2267233 h 2344739"/>
              <a:gd name="connsiteX130" fmla="*/ 5157702 w 12193149"/>
              <a:gd name="connsiteY130" fmla="*/ 2260010 h 2344739"/>
              <a:gd name="connsiteX131" fmla="*/ 5143747 w 12193149"/>
              <a:gd name="connsiteY131" fmla="*/ 2256610 h 2344739"/>
              <a:gd name="connsiteX132" fmla="*/ 5140744 w 12193149"/>
              <a:gd name="connsiteY132" fmla="*/ 2254509 h 2344739"/>
              <a:gd name="connsiteX133" fmla="*/ 5122807 w 12193149"/>
              <a:gd name="connsiteY133" fmla="*/ 2243656 h 2344739"/>
              <a:gd name="connsiteX134" fmla="*/ 5066938 w 12193149"/>
              <a:gd name="connsiteY134" fmla="*/ 2250227 h 2344739"/>
              <a:gd name="connsiteX135" fmla="*/ 5012662 w 12193149"/>
              <a:gd name="connsiteY135" fmla="*/ 2233846 h 2344739"/>
              <a:gd name="connsiteX136" fmla="*/ 4841589 w 12193149"/>
              <a:gd name="connsiteY136" fmla="*/ 2209829 h 2344739"/>
              <a:gd name="connsiteX137" fmla="*/ 4763595 w 12193149"/>
              <a:gd name="connsiteY137" fmla="*/ 2182061 h 2344739"/>
              <a:gd name="connsiteX138" fmla="*/ 4724334 w 12193149"/>
              <a:gd name="connsiteY138" fmla="*/ 2173047 h 2344739"/>
              <a:gd name="connsiteX139" fmla="*/ 4722324 w 12193149"/>
              <a:gd name="connsiteY139" fmla="*/ 2172298 h 2344739"/>
              <a:gd name="connsiteX140" fmla="*/ 4723259 w 12193149"/>
              <a:gd name="connsiteY140" fmla="*/ 2172087 h 2344739"/>
              <a:gd name="connsiteX141" fmla="*/ 4718350 w 12193149"/>
              <a:gd name="connsiteY141" fmla="*/ 2170817 h 2344739"/>
              <a:gd name="connsiteX142" fmla="*/ 4722324 w 12193149"/>
              <a:gd name="connsiteY142" fmla="*/ 2172298 h 2344739"/>
              <a:gd name="connsiteX143" fmla="*/ 4716674 w 12193149"/>
              <a:gd name="connsiteY143" fmla="*/ 2173573 h 2344739"/>
              <a:gd name="connsiteX144" fmla="*/ 4516962 w 12193149"/>
              <a:gd name="connsiteY144" fmla="*/ 2163671 h 2344739"/>
              <a:gd name="connsiteX145" fmla="*/ 4429691 w 12193149"/>
              <a:gd name="connsiteY145" fmla="*/ 2153020 h 2344739"/>
              <a:gd name="connsiteX146" fmla="*/ 4364023 w 12193149"/>
              <a:gd name="connsiteY146" fmla="*/ 2151674 h 2344739"/>
              <a:gd name="connsiteX147" fmla="*/ 4318114 w 12193149"/>
              <a:gd name="connsiteY147" fmla="*/ 2158289 h 2344739"/>
              <a:gd name="connsiteX148" fmla="*/ 4316258 w 12193149"/>
              <a:gd name="connsiteY148" fmla="*/ 2156948 h 2344739"/>
              <a:gd name="connsiteX149" fmla="*/ 4296292 w 12193149"/>
              <a:gd name="connsiteY149" fmla="*/ 2155069 h 2344739"/>
              <a:gd name="connsiteX150" fmla="*/ 4291212 w 12193149"/>
              <a:gd name="connsiteY150" fmla="*/ 2157986 h 2344739"/>
              <a:gd name="connsiteX151" fmla="*/ 4277290 w 12193149"/>
              <a:gd name="connsiteY151" fmla="*/ 2157740 h 2344739"/>
              <a:gd name="connsiteX152" fmla="*/ 4249265 w 12193149"/>
              <a:gd name="connsiteY152" fmla="*/ 2160064 h 2344739"/>
              <a:gd name="connsiteX153" fmla="*/ 4203199 w 12193149"/>
              <a:gd name="connsiteY153" fmla="*/ 2157269 h 2344739"/>
              <a:gd name="connsiteX154" fmla="*/ 4202893 w 12193149"/>
              <a:gd name="connsiteY154" fmla="*/ 2156010 h 2344739"/>
              <a:gd name="connsiteX155" fmla="*/ 4192396 w 12193149"/>
              <a:gd name="connsiteY155" fmla="*/ 2150376 h 2344739"/>
              <a:gd name="connsiteX156" fmla="*/ 4143893 w 12193149"/>
              <a:gd name="connsiteY156" fmla="*/ 2134511 h 2344739"/>
              <a:gd name="connsiteX157" fmla="*/ 4084245 w 12193149"/>
              <a:gd name="connsiteY157" fmla="*/ 2107978 h 2344739"/>
              <a:gd name="connsiteX158" fmla="*/ 4075694 w 12193149"/>
              <a:gd name="connsiteY158" fmla="*/ 2107143 h 2344739"/>
              <a:gd name="connsiteX159" fmla="*/ 4075575 w 12193149"/>
              <a:gd name="connsiteY159" fmla="*/ 2106844 h 2344739"/>
              <a:gd name="connsiteX160" fmla="*/ 4066658 w 12193149"/>
              <a:gd name="connsiteY160" fmla="*/ 2105400 h 2344739"/>
              <a:gd name="connsiteX161" fmla="*/ 4060102 w 12193149"/>
              <a:gd name="connsiteY161" fmla="*/ 2105618 h 2344739"/>
              <a:gd name="connsiteX162" fmla="*/ 4043512 w 12193149"/>
              <a:gd name="connsiteY162" fmla="*/ 2103997 h 2344739"/>
              <a:gd name="connsiteX163" fmla="*/ 4038145 w 12193149"/>
              <a:gd name="connsiteY163" fmla="*/ 2101563 h 2344739"/>
              <a:gd name="connsiteX164" fmla="*/ 4036511 w 12193149"/>
              <a:gd name="connsiteY164" fmla="*/ 2097896 h 2344739"/>
              <a:gd name="connsiteX165" fmla="*/ 4034926 w 12193149"/>
              <a:gd name="connsiteY165" fmla="*/ 2098131 h 2344739"/>
              <a:gd name="connsiteX166" fmla="*/ 4005686 w 12193149"/>
              <a:gd name="connsiteY166" fmla="*/ 2085563 h 2344739"/>
              <a:gd name="connsiteX167" fmla="*/ 3937994 w 12193149"/>
              <a:gd name="connsiteY167" fmla="*/ 2068106 h 2344739"/>
              <a:gd name="connsiteX168" fmla="*/ 3898423 w 12193149"/>
              <a:gd name="connsiteY168" fmla="*/ 2062451 h 2344739"/>
              <a:gd name="connsiteX169" fmla="*/ 3790908 w 12193149"/>
              <a:gd name="connsiteY169" fmla="*/ 2042213 h 2344739"/>
              <a:gd name="connsiteX170" fmla="*/ 3683661 w 12193149"/>
              <a:gd name="connsiteY170" fmla="*/ 2018290 h 2344739"/>
              <a:gd name="connsiteX171" fmla="*/ 3611183 w 12193149"/>
              <a:gd name="connsiteY171" fmla="*/ 1986019 h 2344739"/>
              <a:gd name="connsiteX172" fmla="*/ 3605003 w 12193149"/>
              <a:gd name="connsiteY172" fmla="*/ 1987381 h 2344739"/>
              <a:gd name="connsiteX173" fmla="*/ 3595884 w 12193149"/>
              <a:gd name="connsiteY173" fmla="*/ 1987545 h 2344739"/>
              <a:gd name="connsiteX174" fmla="*/ 3595649 w 12193149"/>
              <a:gd name="connsiteY174" fmla="*/ 1987276 h 2344739"/>
              <a:gd name="connsiteX175" fmla="*/ 3587126 w 12193149"/>
              <a:gd name="connsiteY175" fmla="*/ 1987966 h 2344739"/>
              <a:gd name="connsiteX176" fmla="*/ 3537283 w 12193149"/>
              <a:gd name="connsiteY176" fmla="*/ 1978267 h 2344739"/>
              <a:gd name="connsiteX177" fmla="*/ 3474371 w 12193149"/>
              <a:gd name="connsiteY177" fmla="*/ 1974606 h 2344739"/>
              <a:gd name="connsiteX178" fmla="*/ 3401876 w 12193149"/>
              <a:gd name="connsiteY178" fmla="*/ 1962558 h 2344739"/>
              <a:gd name="connsiteX179" fmla="*/ 3365036 w 12193149"/>
              <a:gd name="connsiteY179" fmla="*/ 1979510 h 2344739"/>
              <a:gd name="connsiteX180" fmla="*/ 3345174 w 12193149"/>
              <a:gd name="connsiteY180" fmla="*/ 1981192 h 2344739"/>
              <a:gd name="connsiteX181" fmla="*/ 3342846 w 12193149"/>
              <a:gd name="connsiteY181" fmla="*/ 1980217 h 2344739"/>
              <a:gd name="connsiteX182" fmla="*/ 3263504 w 12193149"/>
              <a:gd name="connsiteY182" fmla="*/ 1986094 h 2344739"/>
              <a:gd name="connsiteX183" fmla="*/ 3143704 w 12193149"/>
              <a:gd name="connsiteY183" fmla="*/ 1993869 h 2344739"/>
              <a:gd name="connsiteX184" fmla="*/ 3031439 w 12193149"/>
              <a:gd name="connsiteY184" fmla="*/ 1996512 h 2344739"/>
              <a:gd name="connsiteX185" fmla="*/ 2782717 w 12193149"/>
              <a:gd name="connsiteY185" fmla="*/ 2018333 h 2344739"/>
              <a:gd name="connsiteX186" fmla="*/ 2647675 w 12193149"/>
              <a:gd name="connsiteY186" fmla="*/ 2028869 h 2344739"/>
              <a:gd name="connsiteX187" fmla="*/ 2569176 w 12193149"/>
              <a:gd name="connsiteY187" fmla="*/ 2002628 h 2344739"/>
              <a:gd name="connsiteX188" fmla="*/ 2444403 w 12193149"/>
              <a:gd name="connsiteY188" fmla="*/ 2016529 h 2344739"/>
              <a:gd name="connsiteX189" fmla="*/ 2316260 w 12193149"/>
              <a:gd name="connsiteY189" fmla="*/ 2024996 h 2344739"/>
              <a:gd name="connsiteX190" fmla="*/ 2209726 w 12193149"/>
              <a:gd name="connsiteY190" fmla="*/ 2019763 h 2344739"/>
              <a:gd name="connsiteX191" fmla="*/ 2095813 w 12193149"/>
              <a:gd name="connsiteY191" fmla="*/ 2003052 h 2344739"/>
              <a:gd name="connsiteX192" fmla="*/ 1998504 w 12193149"/>
              <a:gd name="connsiteY192" fmla="*/ 1995032 h 2344739"/>
              <a:gd name="connsiteX193" fmla="*/ 1929320 w 12193149"/>
              <a:gd name="connsiteY193" fmla="*/ 2016977 h 2344739"/>
              <a:gd name="connsiteX194" fmla="*/ 1922798 w 12193149"/>
              <a:gd name="connsiteY194" fmla="*/ 2012146 h 2344739"/>
              <a:gd name="connsiteX195" fmla="*/ 1874228 w 12193149"/>
              <a:gd name="connsiteY195" fmla="*/ 2013741 h 2344739"/>
              <a:gd name="connsiteX196" fmla="*/ 1787803 w 12193149"/>
              <a:gd name="connsiteY196" fmla="*/ 2041363 h 2344739"/>
              <a:gd name="connsiteX197" fmla="*/ 1739352 w 12193149"/>
              <a:gd name="connsiteY197" fmla="*/ 2036312 h 2344739"/>
              <a:gd name="connsiteX198" fmla="*/ 1676219 w 12193149"/>
              <a:gd name="connsiteY198" fmla="*/ 2019963 h 2344739"/>
              <a:gd name="connsiteX199" fmla="*/ 1609817 w 12193149"/>
              <a:gd name="connsiteY199" fmla="*/ 2013066 h 2344739"/>
              <a:gd name="connsiteX200" fmla="*/ 1497258 w 12193149"/>
              <a:gd name="connsiteY200" fmla="*/ 1987476 h 2344739"/>
              <a:gd name="connsiteX201" fmla="*/ 1151127 w 12193149"/>
              <a:gd name="connsiteY201" fmla="*/ 1938041 h 2344739"/>
              <a:gd name="connsiteX202" fmla="*/ 859417 w 12193149"/>
              <a:gd name="connsiteY202" fmla="*/ 1928608 h 2344739"/>
              <a:gd name="connsiteX203" fmla="*/ 838688 w 12193149"/>
              <a:gd name="connsiteY203" fmla="*/ 1929821 h 2344739"/>
              <a:gd name="connsiteX204" fmla="*/ 817957 w 12193149"/>
              <a:gd name="connsiteY204" fmla="*/ 1927857 h 2344739"/>
              <a:gd name="connsiteX205" fmla="*/ 812654 w 12193149"/>
              <a:gd name="connsiteY205" fmla="*/ 1930751 h 2344739"/>
              <a:gd name="connsiteX206" fmla="*/ 721195 w 12193149"/>
              <a:gd name="connsiteY206" fmla="*/ 1929661 h 2344739"/>
              <a:gd name="connsiteX207" fmla="*/ 720890 w 12193149"/>
              <a:gd name="connsiteY207" fmla="*/ 1928399 h 2344739"/>
              <a:gd name="connsiteX208" fmla="*/ 710023 w 12193149"/>
              <a:gd name="connsiteY208" fmla="*/ 1922722 h 2344739"/>
              <a:gd name="connsiteX209" fmla="*/ 597940 w 12193149"/>
              <a:gd name="connsiteY209" fmla="*/ 1879864 h 2344739"/>
              <a:gd name="connsiteX210" fmla="*/ 579683 w 12193149"/>
              <a:gd name="connsiteY210" fmla="*/ 1877212 h 2344739"/>
              <a:gd name="connsiteX211" fmla="*/ 572865 w 12193149"/>
              <a:gd name="connsiteY211" fmla="*/ 1877401 h 2344739"/>
              <a:gd name="connsiteX212" fmla="*/ 446247 w 12193149"/>
              <a:gd name="connsiteY212" fmla="*/ 1839371 h 2344739"/>
              <a:gd name="connsiteX213" fmla="*/ 405163 w 12193149"/>
              <a:gd name="connsiteY213" fmla="*/ 1833548 h 2344739"/>
              <a:gd name="connsiteX214" fmla="*/ 293583 w 12193149"/>
              <a:gd name="connsiteY214" fmla="*/ 1812852 h 2344739"/>
              <a:gd name="connsiteX215" fmla="*/ 119529 w 12193149"/>
              <a:gd name="connsiteY215" fmla="*/ 1761047 h 2344739"/>
              <a:gd name="connsiteX216" fmla="*/ 16674 w 12193149"/>
              <a:gd name="connsiteY216" fmla="*/ 1758191 h 2344739"/>
              <a:gd name="connsiteX217" fmla="*/ 1150 w 12193149"/>
              <a:gd name="connsiteY217" fmla="*/ 1752722 h 2344739"/>
              <a:gd name="connsiteX218" fmla="*/ 1148 w 12193149"/>
              <a:gd name="connsiteY218" fmla="*/ 222213 h 2344739"/>
              <a:gd name="connsiteX219" fmla="*/ 1148 w 12193149"/>
              <a:gd name="connsiteY219"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590693 w 12193149"/>
              <a:gd name="connsiteY23" fmla="*/ 963777 h 2344739"/>
              <a:gd name="connsiteX24" fmla="*/ 11506817 w 12193149"/>
              <a:gd name="connsiteY24" fmla="*/ 1033623 h 2344739"/>
              <a:gd name="connsiteX25" fmla="*/ 11280332 w 12193149"/>
              <a:gd name="connsiteY25" fmla="*/ 1223571 h 2344739"/>
              <a:gd name="connsiteX26" fmla="*/ 11228309 w 12193149"/>
              <a:gd name="connsiteY26" fmla="*/ 1276236 h 2344739"/>
              <a:gd name="connsiteX27" fmla="*/ 11218087 w 12193149"/>
              <a:gd name="connsiteY27" fmla="*/ 1275961 h 2344739"/>
              <a:gd name="connsiteX28" fmla="*/ 11217184 w 12193149"/>
              <a:gd name="connsiteY28" fmla="*/ 1275018 h 2344739"/>
              <a:gd name="connsiteX29" fmla="*/ 11188885 w 12193149"/>
              <a:gd name="connsiteY29" fmla="*/ 1292383 h 2344739"/>
              <a:gd name="connsiteX30" fmla="*/ 11184501 w 12193149"/>
              <a:gd name="connsiteY30" fmla="*/ 1292525 h 2344739"/>
              <a:gd name="connsiteX31" fmla="*/ 11166854 w 12193149"/>
              <a:gd name="connsiteY31" fmla="*/ 1306612 h 2344739"/>
              <a:gd name="connsiteX32" fmla="*/ 11157311 w 12193149"/>
              <a:gd name="connsiteY32" fmla="*/ 1312414 h 2344739"/>
              <a:gd name="connsiteX33" fmla="*/ 11155496 w 12193149"/>
              <a:gd name="connsiteY33" fmla="*/ 1317097 h 2344739"/>
              <a:gd name="connsiteX34" fmla="*/ 11140961 w 12193149"/>
              <a:gd name="connsiteY34" fmla="*/ 1324115 h 2344739"/>
              <a:gd name="connsiteX35" fmla="*/ 11138961 w 12193149"/>
              <a:gd name="connsiteY35" fmla="*/ 1323772 h 2344739"/>
              <a:gd name="connsiteX36" fmla="*/ 11128208 w 12193149"/>
              <a:gd name="connsiteY36" fmla="*/ 1333832 h 2344739"/>
              <a:gd name="connsiteX37" fmla="*/ 11120691 w 12193149"/>
              <a:gd name="connsiteY37" fmla="*/ 1347424 h 2344739"/>
              <a:gd name="connsiteX38" fmla="*/ 10894683 w 12193149"/>
              <a:gd name="connsiteY38" fmla="*/ 1473399 h 2344739"/>
              <a:gd name="connsiteX39" fmla="*/ 10773300 w 12193149"/>
              <a:gd name="connsiteY39" fmla="*/ 1523191 h 2344739"/>
              <a:gd name="connsiteX40" fmla="*/ 10627668 w 12193149"/>
              <a:gd name="connsiteY40" fmla="*/ 1559229 h 2344739"/>
              <a:gd name="connsiteX41" fmla="*/ 10581895 w 12193149"/>
              <a:gd name="connsiteY41" fmla="*/ 1568689 h 2344739"/>
              <a:gd name="connsiteX42" fmla="*/ 10547790 w 12193149"/>
              <a:gd name="connsiteY42" fmla="*/ 1598423 h 2344739"/>
              <a:gd name="connsiteX43" fmla="*/ 10529643 w 12193149"/>
              <a:gd name="connsiteY43" fmla="*/ 1596907 h 2344739"/>
              <a:gd name="connsiteX44" fmla="*/ 10526446 w 12193149"/>
              <a:gd name="connsiteY44" fmla="*/ 1596411 h 2344739"/>
              <a:gd name="connsiteX45" fmla="*/ 10515129 w 12193149"/>
              <a:gd name="connsiteY45" fmla="*/ 1599537 h 2344739"/>
              <a:gd name="connsiteX46" fmla="*/ 10491735 w 12193149"/>
              <a:gd name="connsiteY46" fmla="*/ 1594156 h 2344739"/>
              <a:gd name="connsiteX47" fmla="*/ 10471418 w 12193149"/>
              <a:gd name="connsiteY47" fmla="*/ 1601693 h 2344739"/>
              <a:gd name="connsiteX48" fmla="*/ 10377042 w 12193149"/>
              <a:gd name="connsiteY48" fmla="*/ 1644598 h 2344739"/>
              <a:gd name="connsiteX49" fmla="*/ 10319338 w 12193149"/>
              <a:gd name="connsiteY49" fmla="*/ 1666221 h 2344739"/>
              <a:gd name="connsiteX50" fmla="*/ 10295467 w 12193149"/>
              <a:gd name="connsiteY50" fmla="*/ 1668079 h 2344739"/>
              <a:gd name="connsiteX51" fmla="*/ 10263443 w 12193149"/>
              <a:gd name="connsiteY51" fmla="*/ 1674948 h 2344739"/>
              <a:gd name="connsiteX52" fmla="*/ 10205418 w 12193149"/>
              <a:gd name="connsiteY52" fmla="*/ 1682149 h 2344739"/>
              <a:gd name="connsiteX53" fmla="*/ 10177759 w 12193149"/>
              <a:gd name="connsiteY53" fmla="*/ 1692943 h 2344739"/>
              <a:gd name="connsiteX54" fmla="*/ 10165070 w 12193149"/>
              <a:gd name="connsiteY54" fmla="*/ 1693739 h 2344739"/>
              <a:gd name="connsiteX55" fmla="*/ 10156308 w 12193149"/>
              <a:gd name="connsiteY55" fmla="*/ 1707487 h 2344739"/>
              <a:gd name="connsiteX56" fmla="*/ 10118267 w 12193149"/>
              <a:gd name="connsiteY56" fmla="*/ 1731142 h 2344739"/>
              <a:gd name="connsiteX57" fmla="*/ 10083317 w 12193149"/>
              <a:gd name="connsiteY57" fmla="*/ 1743296 h 2344739"/>
              <a:gd name="connsiteX58" fmla="*/ 10040388 w 12193149"/>
              <a:gd name="connsiteY58" fmla="*/ 1741632 h 2344739"/>
              <a:gd name="connsiteX59" fmla="*/ 9961167 w 12193149"/>
              <a:gd name="connsiteY59" fmla="*/ 1757147 h 2344739"/>
              <a:gd name="connsiteX60" fmla="*/ 9848940 w 12193149"/>
              <a:gd name="connsiteY60" fmla="*/ 1763915 h 2344739"/>
              <a:gd name="connsiteX61" fmla="*/ 9729457 w 12193149"/>
              <a:gd name="connsiteY61" fmla="*/ 1784122 h 2344739"/>
              <a:gd name="connsiteX62" fmla="*/ 9613704 w 12193149"/>
              <a:gd name="connsiteY62" fmla="*/ 1812371 h 2344739"/>
              <a:gd name="connsiteX63" fmla="*/ 9338590 w 12193149"/>
              <a:gd name="connsiteY63" fmla="*/ 1869293 h 2344739"/>
              <a:gd name="connsiteX64" fmla="*/ 9232518 w 12193149"/>
              <a:gd name="connsiteY64" fmla="*/ 1893149 h 2344739"/>
              <a:gd name="connsiteX65" fmla="*/ 9156690 w 12193149"/>
              <a:gd name="connsiteY65" fmla="*/ 1903228 h 2344739"/>
              <a:gd name="connsiteX66" fmla="*/ 9054601 w 12193149"/>
              <a:gd name="connsiteY66" fmla="*/ 1910755 h 2344739"/>
              <a:gd name="connsiteX67" fmla="*/ 9006634 w 12193149"/>
              <a:gd name="connsiteY67" fmla="*/ 1914040 h 2344739"/>
              <a:gd name="connsiteX68" fmla="*/ 9006349 w 12193149"/>
              <a:gd name="connsiteY68" fmla="*/ 1913800 h 2344739"/>
              <a:gd name="connsiteX69" fmla="*/ 8997380 w 12193149"/>
              <a:gd name="connsiteY69" fmla="*/ 1915011 h 2344739"/>
              <a:gd name="connsiteX70" fmla="*/ 8991542 w 12193149"/>
              <a:gd name="connsiteY70" fmla="*/ 1917072 h 2344739"/>
              <a:gd name="connsiteX71" fmla="*/ 8975485 w 12193149"/>
              <a:gd name="connsiteY71" fmla="*/ 1920298 h 2344739"/>
              <a:gd name="connsiteX72" fmla="*/ 8969159 w 12193149"/>
              <a:gd name="connsiteY72" fmla="*/ 1919598 h 2344739"/>
              <a:gd name="connsiteX73" fmla="*/ 8964196 w 12193149"/>
              <a:gd name="connsiteY73" fmla="*/ 1917373 h 2344739"/>
              <a:gd name="connsiteX74" fmla="*/ 8930136 w 12193149"/>
              <a:gd name="connsiteY74" fmla="*/ 1914185 h 2344739"/>
              <a:gd name="connsiteX75" fmla="*/ 8753592 w 12193149"/>
              <a:gd name="connsiteY75" fmla="*/ 1933417 h 2344739"/>
              <a:gd name="connsiteX76" fmla="*/ 8708995 w 12193149"/>
              <a:gd name="connsiteY76" fmla="*/ 1935518 h 2344739"/>
              <a:gd name="connsiteX77" fmla="*/ 8597219 w 12193149"/>
              <a:gd name="connsiteY77" fmla="*/ 1944090 h 2344739"/>
              <a:gd name="connsiteX78" fmla="*/ 8526378 w 12193149"/>
              <a:gd name="connsiteY78" fmla="*/ 1929248 h 2344739"/>
              <a:gd name="connsiteX79" fmla="*/ 8512131 w 12193149"/>
              <a:gd name="connsiteY79" fmla="*/ 1935163 h 2344739"/>
              <a:gd name="connsiteX80" fmla="*/ 8507315 w 12193149"/>
              <a:gd name="connsiteY80" fmla="*/ 1938164 h 2344739"/>
              <a:gd name="connsiteX81" fmla="*/ 8499116 w 12193149"/>
              <a:gd name="connsiteY81" fmla="*/ 1940902 h 2344739"/>
              <a:gd name="connsiteX82" fmla="*/ 8498742 w 12193149"/>
              <a:gd name="connsiteY82" fmla="*/ 1940723 h 2344739"/>
              <a:gd name="connsiteX83" fmla="*/ 8491397 w 12193149"/>
              <a:gd name="connsiteY83" fmla="*/ 1943773 h 2344739"/>
              <a:gd name="connsiteX84" fmla="*/ 8368330 w 12193149"/>
              <a:gd name="connsiteY84" fmla="*/ 1957815 h 2344739"/>
              <a:gd name="connsiteX85" fmla="*/ 8354947 w 12193149"/>
              <a:gd name="connsiteY85" fmla="*/ 1958009 h 2344739"/>
              <a:gd name="connsiteX86" fmla="*/ 8321252 w 12193149"/>
              <a:gd name="connsiteY86" fmla="*/ 1974587 h 2344739"/>
              <a:gd name="connsiteX87" fmla="*/ 8315581 w 12193149"/>
              <a:gd name="connsiteY87" fmla="*/ 1974913 h 2344739"/>
              <a:gd name="connsiteX88" fmla="*/ 8296322 w 12193149"/>
              <a:gd name="connsiteY88" fmla="*/ 1988808 h 2344739"/>
              <a:gd name="connsiteX89" fmla="*/ 8285424 w 12193149"/>
              <a:gd name="connsiteY89" fmla="*/ 1994631 h 2344739"/>
              <a:gd name="connsiteX90" fmla="*/ 8284298 w 12193149"/>
              <a:gd name="connsiteY90" fmla="*/ 1999074 h 2344739"/>
              <a:gd name="connsiteX91" fmla="*/ 8267224 w 12193149"/>
              <a:gd name="connsiteY91" fmla="*/ 2006249 h 2344739"/>
              <a:gd name="connsiteX92" fmla="*/ 8264525 w 12193149"/>
              <a:gd name="connsiteY92" fmla="*/ 2006019 h 2344739"/>
              <a:gd name="connsiteX93" fmla="*/ 8253181 w 12193149"/>
              <a:gd name="connsiteY93" fmla="*/ 2015862 h 2344739"/>
              <a:gd name="connsiteX94" fmla="*/ 8246982 w 12193149"/>
              <a:gd name="connsiteY94" fmla="*/ 2028854 h 2344739"/>
              <a:gd name="connsiteX95" fmla="*/ 8091420 w 12193149"/>
              <a:gd name="connsiteY95" fmla="*/ 2075015 h 2344739"/>
              <a:gd name="connsiteX96" fmla="*/ 7906555 w 12193149"/>
              <a:gd name="connsiteY96" fmla="*/ 2116988 h 2344739"/>
              <a:gd name="connsiteX97" fmla="*/ 7719893 w 12193149"/>
              <a:gd name="connsiteY97" fmla="*/ 2142703 h 2344739"/>
              <a:gd name="connsiteX98" fmla="*/ 7615495 w 12193149"/>
              <a:gd name="connsiteY98" fmla="*/ 2139232 h 2344739"/>
              <a:gd name="connsiteX99" fmla="*/ 7528691 w 12193149"/>
              <a:gd name="connsiteY99" fmla="*/ 2145060 h 2344739"/>
              <a:gd name="connsiteX100" fmla="*/ 7520719 w 12193149"/>
              <a:gd name="connsiteY100" fmla="*/ 2147613 h 2344739"/>
              <a:gd name="connsiteX101" fmla="*/ 7508559 w 12193149"/>
              <a:gd name="connsiteY101" fmla="*/ 2148948 h 2344739"/>
              <a:gd name="connsiteX102" fmla="*/ 7508188 w 12193149"/>
              <a:gd name="connsiteY102" fmla="*/ 2148621 h 2344739"/>
              <a:gd name="connsiteX103" fmla="*/ 7496943 w 12193149"/>
              <a:gd name="connsiteY103" fmla="*/ 2150573 h 2344739"/>
              <a:gd name="connsiteX104" fmla="*/ 7219707 w 12193149"/>
              <a:gd name="connsiteY104" fmla="*/ 2156680 h 2344739"/>
              <a:gd name="connsiteX105" fmla="*/ 7202249 w 12193149"/>
              <a:gd name="connsiteY105" fmla="*/ 2161230 h 2344739"/>
              <a:gd name="connsiteX106" fmla="*/ 7198152 w 12193149"/>
              <a:gd name="connsiteY106" fmla="*/ 2166588 h 2344739"/>
              <a:gd name="connsiteX107" fmla="*/ 7171956 w 12193149"/>
              <a:gd name="connsiteY107" fmla="*/ 2171236 h 2344739"/>
              <a:gd name="connsiteX108" fmla="*/ 7098136 w 12193149"/>
              <a:gd name="connsiteY108" fmla="*/ 2183464 h 2344739"/>
              <a:gd name="connsiteX109" fmla="*/ 7019644 w 12193149"/>
              <a:gd name="connsiteY109" fmla="*/ 2183090 h 2344739"/>
              <a:gd name="connsiteX110" fmla="*/ 6905294 w 12193149"/>
              <a:gd name="connsiteY110" fmla="*/ 2212596 h 2344739"/>
              <a:gd name="connsiteX111" fmla="*/ 6709370 w 12193149"/>
              <a:gd name="connsiteY111" fmla="*/ 2240551 h 2344739"/>
              <a:gd name="connsiteX112" fmla="*/ 6550602 w 12193149"/>
              <a:gd name="connsiteY112" fmla="*/ 2269327 h 2344739"/>
              <a:gd name="connsiteX113" fmla="*/ 6318708 w 12193149"/>
              <a:gd name="connsiteY113" fmla="*/ 2316127 h 2344739"/>
              <a:gd name="connsiteX114" fmla="*/ 6169822 w 12193149"/>
              <a:gd name="connsiteY114" fmla="*/ 2318214 h 2344739"/>
              <a:gd name="connsiteX115" fmla="*/ 6074996 w 12193149"/>
              <a:gd name="connsiteY115" fmla="*/ 2338676 h 2344739"/>
              <a:gd name="connsiteX116" fmla="*/ 6069677 w 12193149"/>
              <a:gd name="connsiteY116" fmla="*/ 2337139 h 2344739"/>
              <a:gd name="connsiteX117" fmla="*/ 6049786 w 12193149"/>
              <a:gd name="connsiteY117" fmla="*/ 2337822 h 2344739"/>
              <a:gd name="connsiteX118" fmla="*/ 6042433 w 12193149"/>
              <a:gd name="connsiteY118" fmla="*/ 2329473 h 2344739"/>
              <a:gd name="connsiteX119" fmla="*/ 6011238 w 12193149"/>
              <a:gd name="connsiteY119" fmla="*/ 2324380 h 2344739"/>
              <a:gd name="connsiteX120" fmla="*/ 5958523 w 12193149"/>
              <a:gd name="connsiteY120" fmla="*/ 2328024 h 2344739"/>
              <a:gd name="connsiteX121" fmla="*/ 5760067 w 12193149"/>
              <a:gd name="connsiteY121" fmla="*/ 2343716 h 2344739"/>
              <a:gd name="connsiteX122" fmla="*/ 5628108 w 12193149"/>
              <a:gd name="connsiteY122" fmla="*/ 2344739 h 2344739"/>
              <a:gd name="connsiteX123" fmla="*/ 5472054 w 12193149"/>
              <a:gd name="connsiteY123" fmla="*/ 2330719 h 2344739"/>
              <a:gd name="connsiteX124" fmla="*/ 5433909 w 12193149"/>
              <a:gd name="connsiteY124" fmla="*/ 2319466 h 2344739"/>
              <a:gd name="connsiteX125" fmla="*/ 5382817 w 12193149"/>
              <a:gd name="connsiteY125" fmla="*/ 2301764 h 2344739"/>
              <a:gd name="connsiteX126" fmla="*/ 5262912 w 12193149"/>
              <a:gd name="connsiteY126" fmla="*/ 2281347 h 2344739"/>
              <a:gd name="connsiteX127" fmla="*/ 5224109 w 12193149"/>
              <a:gd name="connsiteY127" fmla="*/ 2270223 h 2344739"/>
              <a:gd name="connsiteX128" fmla="*/ 5175808 w 12193149"/>
              <a:gd name="connsiteY128" fmla="*/ 2267233 h 2344739"/>
              <a:gd name="connsiteX129" fmla="*/ 5157702 w 12193149"/>
              <a:gd name="connsiteY129" fmla="*/ 2260010 h 2344739"/>
              <a:gd name="connsiteX130" fmla="*/ 5143747 w 12193149"/>
              <a:gd name="connsiteY130" fmla="*/ 2256610 h 2344739"/>
              <a:gd name="connsiteX131" fmla="*/ 5140744 w 12193149"/>
              <a:gd name="connsiteY131" fmla="*/ 2254509 h 2344739"/>
              <a:gd name="connsiteX132" fmla="*/ 5122807 w 12193149"/>
              <a:gd name="connsiteY132" fmla="*/ 2243656 h 2344739"/>
              <a:gd name="connsiteX133" fmla="*/ 5066938 w 12193149"/>
              <a:gd name="connsiteY133" fmla="*/ 2250227 h 2344739"/>
              <a:gd name="connsiteX134" fmla="*/ 5012662 w 12193149"/>
              <a:gd name="connsiteY134" fmla="*/ 2233846 h 2344739"/>
              <a:gd name="connsiteX135" fmla="*/ 4841589 w 12193149"/>
              <a:gd name="connsiteY135" fmla="*/ 2209829 h 2344739"/>
              <a:gd name="connsiteX136" fmla="*/ 4763595 w 12193149"/>
              <a:gd name="connsiteY136" fmla="*/ 2182061 h 2344739"/>
              <a:gd name="connsiteX137" fmla="*/ 4724334 w 12193149"/>
              <a:gd name="connsiteY137" fmla="*/ 2173047 h 2344739"/>
              <a:gd name="connsiteX138" fmla="*/ 4722324 w 12193149"/>
              <a:gd name="connsiteY138" fmla="*/ 2172298 h 2344739"/>
              <a:gd name="connsiteX139" fmla="*/ 4723259 w 12193149"/>
              <a:gd name="connsiteY139" fmla="*/ 2172087 h 2344739"/>
              <a:gd name="connsiteX140" fmla="*/ 4718350 w 12193149"/>
              <a:gd name="connsiteY140" fmla="*/ 2170817 h 2344739"/>
              <a:gd name="connsiteX141" fmla="*/ 4722324 w 12193149"/>
              <a:gd name="connsiteY141" fmla="*/ 2172298 h 2344739"/>
              <a:gd name="connsiteX142" fmla="*/ 4716674 w 12193149"/>
              <a:gd name="connsiteY142" fmla="*/ 2173573 h 2344739"/>
              <a:gd name="connsiteX143" fmla="*/ 4516962 w 12193149"/>
              <a:gd name="connsiteY143" fmla="*/ 2163671 h 2344739"/>
              <a:gd name="connsiteX144" fmla="*/ 4429691 w 12193149"/>
              <a:gd name="connsiteY144" fmla="*/ 2153020 h 2344739"/>
              <a:gd name="connsiteX145" fmla="*/ 4364023 w 12193149"/>
              <a:gd name="connsiteY145" fmla="*/ 2151674 h 2344739"/>
              <a:gd name="connsiteX146" fmla="*/ 4318114 w 12193149"/>
              <a:gd name="connsiteY146" fmla="*/ 2158289 h 2344739"/>
              <a:gd name="connsiteX147" fmla="*/ 4316258 w 12193149"/>
              <a:gd name="connsiteY147" fmla="*/ 2156948 h 2344739"/>
              <a:gd name="connsiteX148" fmla="*/ 4296292 w 12193149"/>
              <a:gd name="connsiteY148" fmla="*/ 2155069 h 2344739"/>
              <a:gd name="connsiteX149" fmla="*/ 4291212 w 12193149"/>
              <a:gd name="connsiteY149" fmla="*/ 2157986 h 2344739"/>
              <a:gd name="connsiteX150" fmla="*/ 4277290 w 12193149"/>
              <a:gd name="connsiteY150" fmla="*/ 2157740 h 2344739"/>
              <a:gd name="connsiteX151" fmla="*/ 4249265 w 12193149"/>
              <a:gd name="connsiteY151" fmla="*/ 2160064 h 2344739"/>
              <a:gd name="connsiteX152" fmla="*/ 4203199 w 12193149"/>
              <a:gd name="connsiteY152" fmla="*/ 2157269 h 2344739"/>
              <a:gd name="connsiteX153" fmla="*/ 4202893 w 12193149"/>
              <a:gd name="connsiteY153" fmla="*/ 2156010 h 2344739"/>
              <a:gd name="connsiteX154" fmla="*/ 4192396 w 12193149"/>
              <a:gd name="connsiteY154" fmla="*/ 2150376 h 2344739"/>
              <a:gd name="connsiteX155" fmla="*/ 4143893 w 12193149"/>
              <a:gd name="connsiteY155" fmla="*/ 2134511 h 2344739"/>
              <a:gd name="connsiteX156" fmla="*/ 4084245 w 12193149"/>
              <a:gd name="connsiteY156" fmla="*/ 2107978 h 2344739"/>
              <a:gd name="connsiteX157" fmla="*/ 4075694 w 12193149"/>
              <a:gd name="connsiteY157" fmla="*/ 2107143 h 2344739"/>
              <a:gd name="connsiteX158" fmla="*/ 4075575 w 12193149"/>
              <a:gd name="connsiteY158" fmla="*/ 2106844 h 2344739"/>
              <a:gd name="connsiteX159" fmla="*/ 4066658 w 12193149"/>
              <a:gd name="connsiteY159" fmla="*/ 2105400 h 2344739"/>
              <a:gd name="connsiteX160" fmla="*/ 4060102 w 12193149"/>
              <a:gd name="connsiteY160" fmla="*/ 2105618 h 2344739"/>
              <a:gd name="connsiteX161" fmla="*/ 4043512 w 12193149"/>
              <a:gd name="connsiteY161" fmla="*/ 2103997 h 2344739"/>
              <a:gd name="connsiteX162" fmla="*/ 4038145 w 12193149"/>
              <a:gd name="connsiteY162" fmla="*/ 2101563 h 2344739"/>
              <a:gd name="connsiteX163" fmla="*/ 4036511 w 12193149"/>
              <a:gd name="connsiteY163" fmla="*/ 2097896 h 2344739"/>
              <a:gd name="connsiteX164" fmla="*/ 4034926 w 12193149"/>
              <a:gd name="connsiteY164" fmla="*/ 2098131 h 2344739"/>
              <a:gd name="connsiteX165" fmla="*/ 4005686 w 12193149"/>
              <a:gd name="connsiteY165" fmla="*/ 2085563 h 2344739"/>
              <a:gd name="connsiteX166" fmla="*/ 3937994 w 12193149"/>
              <a:gd name="connsiteY166" fmla="*/ 2068106 h 2344739"/>
              <a:gd name="connsiteX167" fmla="*/ 3898423 w 12193149"/>
              <a:gd name="connsiteY167" fmla="*/ 2062451 h 2344739"/>
              <a:gd name="connsiteX168" fmla="*/ 3790908 w 12193149"/>
              <a:gd name="connsiteY168" fmla="*/ 2042213 h 2344739"/>
              <a:gd name="connsiteX169" fmla="*/ 3683661 w 12193149"/>
              <a:gd name="connsiteY169" fmla="*/ 2018290 h 2344739"/>
              <a:gd name="connsiteX170" fmla="*/ 3611183 w 12193149"/>
              <a:gd name="connsiteY170" fmla="*/ 1986019 h 2344739"/>
              <a:gd name="connsiteX171" fmla="*/ 3605003 w 12193149"/>
              <a:gd name="connsiteY171" fmla="*/ 1987381 h 2344739"/>
              <a:gd name="connsiteX172" fmla="*/ 3595884 w 12193149"/>
              <a:gd name="connsiteY172" fmla="*/ 1987545 h 2344739"/>
              <a:gd name="connsiteX173" fmla="*/ 3595649 w 12193149"/>
              <a:gd name="connsiteY173" fmla="*/ 1987276 h 2344739"/>
              <a:gd name="connsiteX174" fmla="*/ 3587126 w 12193149"/>
              <a:gd name="connsiteY174" fmla="*/ 1987966 h 2344739"/>
              <a:gd name="connsiteX175" fmla="*/ 3537283 w 12193149"/>
              <a:gd name="connsiteY175" fmla="*/ 1978267 h 2344739"/>
              <a:gd name="connsiteX176" fmla="*/ 3474371 w 12193149"/>
              <a:gd name="connsiteY176" fmla="*/ 1974606 h 2344739"/>
              <a:gd name="connsiteX177" fmla="*/ 3401876 w 12193149"/>
              <a:gd name="connsiteY177" fmla="*/ 1962558 h 2344739"/>
              <a:gd name="connsiteX178" fmla="*/ 3365036 w 12193149"/>
              <a:gd name="connsiteY178" fmla="*/ 1979510 h 2344739"/>
              <a:gd name="connsiteX179" fmla="*/ 3345174 w 12193149"/>
              <a:gd name="connsiteY179" fmla="*/ 1981192 h 2344739"/>
              <a:gd name="connsiteX180" fmla="*/ 3342846 w 12193149"/>
              <a:gd name="connsiteY180" fmla="*/ 1980217 h 2344739"/>
              <a:gd name="connsiteX181" fmla="*/ 3263504 w 12193149"/>
              <a:gd name="connsiteY181" fmla="*/ 1986094 h 2344739"/>
              <a:gd name="connsiteX182" fmla="*/ 3143704 w 12193149"/>
              <a:gd name="connsiteY182" fmla="*/ 1993869 h 2344739"/>
              <a:gd name="connsiteX183" fmla="*/ 3031439 w 12193149"/>
              <a:gd name="connsiteY183" fmla="*/ 1996512 h 2344739"/>
              <a:gd name="connsiteX184" fmla="*/ 2782717 w 12193149"/>
              <a:gd name="connsiteY184" fmla="*/ 2018333 h 2344739"/>
              <a:gd name="connsiteX185" fmla="*/ 2647675 w 12193149"/>
              <a:gd name="connsiteY185" fmla="*/ 2028869 h 2344739"/>
              <a:gd name="connsiteX186" fmla="*/ 2569176 w 12193149"/>
              <a:gd name="connsiteY186" fmla="*/ 2002628 h 2344739"/>
              <a:gd name="connsiteX187" fmla="*/ 2444403 w 12193149"/>
              <a:gd name="connsiteY187" fmla="*/ 2016529 h 2344739"/>
              <a:gd name="connsiteX188" fmla="*/ 2316260 w 12193149"/>
              <a:gd name="connsiteY188" fmla="*/ 2024996 h 2344739"/>
              <a:gd name="connsiteX189" fmla="*/ 2209726 w 12193149"/>
              <a:gd name="connsiteY189" fmla="*/ 2019763 h 2344739"/>
              <a:gd name="connsiteX190" fmla="*/ 2095813 w 12193149"/>
              <a:gd name="connsiteY190" fmla="*/ 2003052 h 2344739"/>
              <a:gd name="connsiteX191" fmla="*/ 1998504 w 12193149"/>
              <a:gd name="connsiteY191" fmla="*/ 1995032 h 2344739"/>
              <a:gd name="connsiteX192" fmla="*/ 1929320 w 12193149"/>
              <a:gd name="connsiteY192" fmla="*/ 2016977 h 2344739"/>
              <a:gd name="connsiteX193" fmla="*/ 1922798 w 12193149"/>
              <a:gd name="connsiteY193" fmla="*/ 2012146 h 2344739"/>
              <a:gd name="connsiteX194" fmla="*/ 1874228 w 12193149"/>
              <a:gd name="connsiteY194" fmla="*/ 2013741 h 2344739"/>
              <a:gd name="connsiteX195" fmla="*/ 1787803 w 12193149"/>
              <a:gd name="connsiteY195" fmla="*/ 2041363 h 2344739"/>
              <a:gd name="connsiteX196" fmla="*/ 1739352 w 12193149"/>
              <a:gd name="connsiteY196" fmla="*/ 2036312 h 2344739"/>
              <a:gd name="connsiteX197" fmla="*/ 1676219 w 12193149"/>
              <a:gd name="connsiteY197" fmla="*/ 2019963 h 2344739"/>
              <a:gd name="connsiteX198" fmla="*/ 1609817 w 12193149"/>
              <a:gd name="connsiteY198" fmla="*/ 2013066 h 2344739"/>
              <a:gd name="connsiteX199" fmla="*/ 1497258 w 12193149"/>
              <a:gd name="connsiteY199" fmla="*/ 1987476 h 2344739"/>
              <a:gd name="connsiteX200" fmla="*/ 1151127 w 12193149"/>
              <a:gd name="connsiteY200" fmla="*/ 1938041 h 2344739"/>
              <a:gd name="connsiteX201" fmla="*/ 859417 w 12193149"/>
              <a:gd name="connsiteY201" fmla="*/ 1928608 h 2344739"/>
              <a:gd name="connsiteX202" fmla="*/ 838688 w 12193149"/>
              <a:gd name="connsiteY202" fmla="*/ 1929821 h 2344739"/>
              <a:gd name="connsiteX203" fmla="*/ 817957 w 12193149"/>
              <a:gd name="connsiteY203" fmla="*/ 1927857 h 2344739"/>
              <a:gd name="connsiteX204" fmla="*/ 812654 w 12193149"/>
              <a:gd name="connsiteY204" fmla="*/ 1930751 h 2344739"/>
              <a:gd name="connsiteX205" fmla="*/ 721195 w 12193149"/>
              <a:gd name="connsiteY205" fmla="*/ 1929661 h 2344739"/>
              <a:gd name="connsiteX206" fmla="*/ 720890 w 12193149"/>
              <a:gd name="connsiteY206" fmla="*/ 1928399 h 2344739"/>
              <a:gd name="connsiteX207" fmla="*/ 710023 w 12193149"/>
              <a:gd name="connsiteY207" fmla="*/ 1922722 h 2344739"/>
              <a:gd name="connsiteX208" fmla="*/ 597940 w 12193149"/>
              <a:gd name="connsiteY208" fmla="*/ 1879864 h 2344739"/>
              <a:gd name="connsiteX209" fmla="*/ 579683 w 12193149"/>
              <a:gd name="connsiteY209" fmla="*/ 1877212 h 2344739"/>
              <a:gd name="connsiteX210" fmla="*/ 572865 w 12193149"/>
              <a:gd name="connsiteY210" fmla="*/ 1877401 h 2344739"/>
              <a:gd name="connsiteX211" fmla="*/ 446247 w 12193149"/>
              <a:gd name="connsiteY211" fmla="*/ 1839371 h 2344739"/>
              <a:gd name="connsiteX212" fmla="*/ 405163 w 12193149"/>
              <a:gd name="connsiteY212" fmla="*/ 1833548 h 2344739"/>
              <a:gd name="connsiteX213" fmla="*/ 293583 w 12193149"/>
              <a:gd name="connsiteY213" fmla="*/ 1812852 h 2344739"/>
              <a:gd name="connsiteX214" fmla="*/ 119529 w 12193149"/>
              <a:gd name="connsiteY214" fmla="*/ 1761047 h 2344739"/>
              <a:gd name="connsiteX215" fmla="*/ 16674 w 12193149"/>
              <a:gd name="connsiteY215" fmla="*/ 1758191 h 2344739"/>
              <a:gd name="connsiteX216" fmla="*/ 1150 w 12193149"/>
              <a:gd name="connsiteY216" fmla="*/ 1752722 h 2344739"/>
              <a:gd name="connsiteX217" fmla="*/ 1148 w 12193149"/>
              <a:gd name="connsiteY217" fmla="*/ 222213 h 2344739"/>
              <a:gd name="connsiteX218" fmla="*/ 1148 w 12193149"/>
              <a:gd name="connsiteY218"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9 w 12193149"/>
              <a:gd name="connsiteY3" fmla="*/ 579739 h 2344739"/>
              <a:gd name="connsiteX4" fmla="*/ 12185986 w 12193149"/>
              <a:gd name="connsiteY4" fmla="*/ 584189 h 2344739"/>
              <a:gd name="connsiteX5" fmla="*/ 12156363 w 12193149"/>
              <a:gd name="connsiteY5" fmla="*/ 597366 h 2344739"/>
              <a:gd name="connsiteX6" fmla="*/ 12139215 w 12193149"/>
              <a:gd name="connsiteY6" fmla="*/ 623179 h 2344739"/>
              <a:gd name="connsiteX7" fmla="*/ 12126327 w 12193149"/>
              <a:gd name="connsiteY7" fmla="*/ 624690 h 2344739"/>
              <a:gd name="connsiteX8" fmla="*/ 12124007 w 12193149"/>
              <a:gd name="connsiteY8" fmla="*/ 624794 h 2344739"/>
              <a:gd name="connsiteX9" fmla="*/ 12116854 w 12193149"/>
              <a:gd name="connsiteY9" fmla="*/ 628608 h 2344739"/>
              <a:gd name="connsiteX10" fmla="*/ 12099497 w 12193149"/>
              <a:gd name="connsiteY10" fmla="*/ 628139 h 2344739"/>
              <a:gd name="connsiteX11" fmla="*/ 12087073 w 12193149"/>
              <a:gd name="connsiteY11" fmla="*/ 636341 h 2344739"/>
              <a:gd name="connsiteX12" fmla="*/ 12031073 w 12193149"/>
              <a:gd name="connsiteY12" fmla="*/ 680009 h 2344739"/>
              <a:gd name="connsiteX13" fmla="*/ 11995833 w 12193149"/>
              <a:gd name="connsiteY13" fmla="*/ 703458 h 2344739"/>
              <a:gd name="connsiteX14" fmla="*/ 11979717 w 12193149"/>
              <a:gd name="connsiteY14" fmla="*/ 708161 h 2344739"/>
              <a:gd name="connsiteX15" fmla="*/ 11959046 w 12193149"/>
              <a:gd name="connsiteY15" fmla="*/ 717558 h 2344739"/>
              <a:gd name="connsiteX16" fmla="*/ 11920454 w 12193149"/>
              <a:gd name="connsiteY16" fmla="*/ 730883 h 2344739"/>
              <a:gd name="connsiteX17" fmla="*/ 11903656 w 12193149"/>
              <a:gd name="connsiteY17" fmla="*/ 742426 h 2344739"/>
              <a:gd name="connsiteX18" fmla="*/ 11895048 w 12193149"/>
              <a:gd name="connsiteY18" fmla="*/ 744791 h 2344739"/>
              <a:gd name="connsiteX19" fmla="*/ 11891968 w 12193149"/>
              <a:gd name="connsiteY19" fmla="*/ 755729 h 2344739"/>
              <a:gd name="connsiteX20" fmla="*/ 11870776 w 12193149"/>
              <a:gd name="connsiteY20" fmla="*/ 777816 h 2344739"/>
              <a:gd name="connsiteX21" fmla="*/ 11813376 w 12193149"/>
              <a:gd name="connsiteY21" fmla="*/ 797659 h 2344739"/>
              <a:gd name="connsiteX22" fmla="*/ 11590693 w 12193149"/>
              <a:gd name="connsiteY22" fmla="*/ 963777 h 2344739"/>
              <a:gd name="connsiteX23" fmla="*/ 11506817 w 12193149"/>
              <a:gd name="connsiteY23" fmla="*/ 1033623 h 2344739"/>
              <a:gd name="connsiteX24" fmla="*/ 11280332 w 12193149"/>
              <a:gd name="connsiteY24" fmla="*/ 1223571 h 2344739"/>
              <a:gd name="connsiteX25" fmla="*/ 11228309 w 12193149"/>
              <a:gd name="connsiteY25" fmla="*/ 1276236 h 2344739"/>
              <a:gd name="connsiteX26" fmla="*/ 11218087 w 12193149"/>
              <a:gd name="connsiteY26" fmla="*/ 1275961 h 2344739"/>
              <a:gd name="connsiteX27" fmla="*/ 11217184 w 12193149"/>
              <a:gd name="connsiteY27" fmla="*/ 1275018 h 2344739"/>
              <a:gd name="connsiteX28" fmla="*/ 11188885 w 12193149"/>
              <a:gd name="connsiteY28" fmla="*/ 1292383 h 2344739"/>
              <a:gd name="connsiteX29" fmla="*/ 11184501 w 12193149"/>
              <a:gd name="connsiteY29" fmla="*/ 1292525 h 2344739"/>
              <a:gd name="connsiteX30" fmla="*/ 11166854 w 12193149"/>
              <a:gd name="connsiteY30" fmla="*/ 1306612 h 2344739"/>
              <a:gd name="connsiteX31" fmla="*/ 11157311 w 12193149"/>
              <a:gd name="connsiteY31" fmla="*/ 1312414 h 2344739"/>
              <a:gd name="connsiteX32" fmla="*/ 11155496 w 12193149"/>
              <a:gd name="connsiteY32" fmla="*/ 1317097 h 2344739"/>
              <a:gd name="connsiteX33" fmla="*/ 11140961 w 12193149"/>
              <a:gd name="connsiteY33" fmla="*/ 1324115 h 2344739"/>
              <a:gd name="connsiteX34" fmla="*/ 11138961 w 12193149"/>
              <a:gd name="connsiteY34" fmla="*/ 1323772 h 2344739"/>
              <a:gd name="connsiteX35" fmla="*/ 11128208 w 12193149"/>
              <a:gd name="connsiteY35" fmla="*/ 1333832 h 2344739"/>
              <a:gd name="connsiteX36" fmla="*/ 11120691 w 12193149"/>
              <a:gd name="connsiteY36" fmla="*/ 1347424 h 2344739"/>
              <a:gd name="connsiteX37" fmla="*/ 10894683 w 12193149"/>
              <a:gd name="connsiteY37" fmla="*/ 1473399 h 2344739"/>
              <a:gd name="connsiteX38" fmla="*/ 10773300 w 12193149"/>
              <a:gd name="connsiteY38" fmla="*/ 1523191 h 2344739"/>
              <a:gd name="connsiteX39" fmla="*/ 10627668 w 12193149"/>
              <a:gd name="connsiteY39" fmla="*/ 1559229 h 2344739"/>
              <a:gd name="connsiteX40" fmla="*/ 10581895 w 12193149"/>
              <a:gd name="connsiteY40" fmla="*/ 1568689 h 2344739"/>
              <a:gd name="connsiteX41" fmla="*/ 10547790 w 12193149"/>
              <a:gd name="connsiteY41" fmla="*/ 1598423 h 2344739"/>
              <a:gd name="connsiteX42" fmla="*/ 10529643 w 12193149"/>
              <a:gd name="connsiteY42" fmla="*/ 1596907 h 2344739"/>
              <a:gd name="connsiteX43" fmla="*/ 10526446 w 12193149"/>
              <a:gd name="connsiteY43" fmla="*/ 1596411 h 2344739"/>
              <a:gd name="connsiteX44" fmla="*/ 10515129 w 12193149"/>
              <a:gd name="connsiteY44" fmla="*/ 1599537 h 2344739"/>
              <a:gd name="connsiteX45" fmla="*/ 10491735 w 12193149"/>
              <a:gd name="connsiteY45" fmla="*/ 1594156 h 2344739"/>
              <a:gd name="connsiteX46" fmla="*/ 10471418 w 12193149"/>
              <a:gd name="connsiteY46" fmla="*/ 1601693 h 2344739"/>
              <a:gd name="connsiteX47" fmla="*/ 10377042 w 12193149"/>
              <a:gd name="connsiteY47" fmla="*/ 1644598 h 2344739"/>
              <a:gd name="connsiteX48" fmla="*/ 10319338 w 12193149"/>
              <a:gd name="connsiteY48" fmla="*/ 1666221 h 2344739"/>
              <a:gd name="connsiteX49" fmla="*/ 10295467 w 12193149"/>
              <a:gd name="connsiteY49" fmla="*/ 1668079 h 2344739"/>
              <a:gd name="connsiteX50" fmla="*/ 10263443 w 12193149"/>
              <a:gd name="connsiteY50" fmla="*/ 1674948 h 2344739"/>
              <a:gd name="connsiteX51" fmla="*/ 10205418 w 12193149"/>
              <a:gd name="connsiteY51" fmla="*/ 1682149 h 2344739"/>
              <a:gd name="connsiteX52" fmla="*/ 10177759 w 12193149"/>
              <a:gd name="connsiteY52" fmla="*/ 1692943 h 2344739"/>
              <a:gd name="connsiteX53" fmla="*/ 10165070 w 12193149"/>
              <a:gd name="connsiteY53" fmla="*/ 1693739 h 2344739"/>
              <a:gd name="connsiteX54" fmla="*/ 10156308 w 12193149"/>
              <a:gd name="connsiteY54" fmla="*/ 1707487 h 2344739"/>
              <a:gd name="connsiteX55" fmla="*/ 10118267 w 12193149"/>
              <a:gd name="connsiteY55" fmla="*/ 1731142 h 2344739"/>
              <a:gd name="connsiteX56" fmla="*/ 10083317 w 12193149"/>
              <a:gd name="connsiteY56" fmla="*/ 1743296 h 2344739"/>
              <a:gd name="connsiteX57" fmla="*/ 10040388 w 12193149"/>
              <a:gd name="connsiteY57" fmla="*/ 1741632 h 2344739"/>
              <a:gd name="connsiteX58" fmla="*/ 9961167 w 12193149"/>
              <a:gd name="connsiteY58" fmla="*/ 1757147 h 2344739"/>
              <a:gd name="connsiteX59" fmla="*/ 9848940 w 12193149"/>
              <a:gd name="connsiteY59" fmla="*/ 1763915 h 2344739"/>
              <a:gd name="connsiteX60" fmla="*/ 9729457 w 12193149"/>
              <a:gd name="connsiteY60" fmla="*/ 1784122 h 2344739"/>
              <a:gd name="connsiteX61" fmla="*/ 9613704 w 12193149"/>
              <a:gd name="connsiteY61" fmla="*/ 1812371 h 2344739"/>
              <a:gd name="connsiteX62" fmla="*/ 9338590 w 12193149"/>
              <a:gd name="connsiteY62" fmla="*/ 1869293 h 2344739"/>
              <a:gd name="connsiteX63" fmla="*/ 9232518 w 12193149"/>
              <a:gd name="connsiteY63" fmla="*/ 1893149 h 2344739"/>
              <a:gd name="connsiteX64" fmla="*/ 9156690 w 12193149"/>
              <a:gd name="connsiteY64" fmla="*/ 1903228 h 2344739"/>
              <a:gd name="connsiteX65" fmla="*/ 9054601 w 12193149"/>
              <a:gd name="connsiteY65" fmla="*/ 1910755 h 2344739"/>
              <a:gd name="connsiteX66" fmla="*/ 9006634 w 12193149"/>
              <a:gd name="connsiteY66" fmla="*/ 1914040 h 2344739"/>
              <a:gd name="connsiteX67" fmla="*/ 9006349 w 12193149"/>
              <a:gd name="connsiteY67" fmla="*/ 1913800 h 2344739"/>
              <a:gd name="connsiteX68" fmla="*/ 8997380 w 12193149"/>
              <a:gd name="connsiteY68" fmla="*/ 1915011 h 2344739"/>
              <a:gd name="connsiteX69" fmla="*/ 8991542 w 12193149"/>
              <a:gd name="connsiteY69" fmla="*/ 1917072 h 2344739"/>
              <a:gd name="connsiteX70" fmla="*/ 8975485 w 12193149"/>
              <a:gd name="connsiteY70" fmla="*/ 1920298 h 2344739"/>
              <a:gd name="connsiteX71" fmla="*/ 8969159 w 12193149"/>
              <a:gd name="connsiteY71" fmla="*/ 1919598 h 2344739"/>
              <a:gd name="connsiteX72" fmla="*/ 8964196 w 12193149"/>
              <a:gd name="connsiteY72" fmla="*/ 1917373 h 2344739"/>
              <a:gd name="connsiteX73" fmla="*/ 8930136 w 12193149"/>
              <a:gd name="connsiteY73" fmla="*/ 1914185 h 2344739"/>
              <a:gd name="connsiteX74" fmla="*/ 8753592 w 12193149"/>
              <a:gd name="connsiteY74" fmla="*/ 1933417 h 2344739"/>
              <a:gd name="connsiteX75" fmla="*/ 8708995 w 12193149"/>
              <a:gd name="connsiteY75" fmla="*/ 1935518 h 2344739"/>
              <a:gd name="connsiteX76" fmla="*/ 8597219 w 12193149"/>
              <a:gd name="connsiteY76" fmla="*/ 1944090 h 2344739"/>
              <a:gd name="connsiteX77" fmla="*/ 8526378 w 12193149"/>
              <a:gd name="connsiteY77" fmla="*/ 1929248 h 2344739"/>
              <a:gd name="connsiteX78" fmla="*/ 8512131 w 12193149"/>
              <a:gd name="connsiteY78" fmla="*/ 1935163 h 2344739"/>
              <a:gd name="connsiteX79" fmla="*/ 8507315 w 12193149"/>
              <a:gd name="connsiteY79" fmla="*/ 1938164 h 2344739"/>
              <a:gd name="connsiteX80" fmla="*/ 8499116 w 12193149"/>
              <a:gd name="connsiteY80" fmla="*/ 1940902 h 2344739"/>
              <a:gd name="connsiteX81" fmla="*/ 8498742 w 12193149"/>
              <a:gd name="connsiteY81" fmla="*/ 1940723 h 2344739"/>
              <a:gd name="connsiteX82" fmla="*/ 8491397 w 12193149"/>
              <a:gd name="connsiteY82" fmla="*/ 1943773 h 2344739"/>
              <a:gd name="connsiteX83" fmla="*/ 8368330 w 12193149"/>
              <a:gd name="connsiteY83" fmla="*/ 1957815 h 2344739"/>
              <a:gd name="connsiteX84" fmla="*/ 8354947 w 12193149"/>
              <a:gd name="connsiteY84" fmla="*/ 1958009 h 2344739"/>
              <a:gd name="connsiteX85" fmla="*/ 8321252 w 12193149"/>
              <a:gd name="connsiteY85" fmla="*/ 1974587 h 2344739"/>
              <a:gd name="connsiteX86" fmla="*/ 8315581 w 12193149"/>
              <a:gd name="connsiteY86" fmla="*/ 1974913 h 2344739"/>
              <a:gd name="connsiteX87" fmla="*/ 8296322 w 12193149"/>
              <a:gd name="connsiteY87" fmla="*/ 1988808 h 2344739"/>
              <a:gd name="connsiteX88" fmla="*/ 8285424 w 12193149"/>
              <a:gd name="connsiteY88" fmla="*/ 1994631 h 2344739"/>
              <a:gd name="connsiteX89" fmla="*/ 8284298 w 12193149"/>
              <a:gd name="connsiteY89" fmla="*/ 1999074 h 2344739"/>
              <a:gd name="connsiteX90" fmla="*/ 8267224 w 12193149"/>
              <a:gd name="connsiteY90" fmla="*/ 2006249 h 2344739"/>
              <a:gd name="connsiteX91" fmla="*/ 8264525 w 12193149"/>
              <a:gd name="connsiteY91" fmla="*/ 2006019 h 2344739"/>
              <a:gd name="connsiteX92" fmla="*/ 8253181 w 12193149"/>
              <a:gd name="connsiteY92" fmla="*/ 2015862 h 2344739"/>
              <a:gd name="connsiteX93" fmla="*/ 8246982 w 12193149"/>
              <a:gd name="connsiteY93" fmla="*/ 2028854 h 2344739"/>
              <a:gd name="connsiteX94" fmla="*/ 8091420 w 12193149"/>
              <a:gd name="connsiteY94" fmla="*/ 2075015 h 2344739"/>
              <a:gd name="connsiteX95" fmla="*/ 7906555 w 12193149"/>
              <a:gd name="connsiteY95" fmla="*/ 2116988 h 2344739"/>
              <a:gd name="connsiteX96" fmla="*/ 7719893 w 12193149"/>
              <a:gd name="connsiteY96" fmla="*/ 2142703 h 2344739"/>
              <a:gd name="connsiteX97" fmla="*/ 7615495 w 12193149"/>
              <a:gd name="connsiteY97" fmla="*/ 2139232 h 2344739"/>
              <a:gd name="connsiteX98" fmla="*/ 7528691 w 12193149"/>
              <a:gd name="connsiteY98" fmla="*/ 2145060 h 2344739"/>
              <a:gd name="connsiteX99" fmla="*/ 7520719 w 12193149"/>
              <a:gd name="connsiteY99" fmla="*/ 2147613 h 2344739"/>
              <a:gd name="connsiteX100" fmla="*/ 7508559 w 12193149"/>
              <a:gd name="connsiteY100" fmla="*/ 2148948 h 2344739"/>
              <a:gd name="connsiteX101" fmla="*/ 7508188 w 12193149"/>
              <a:gd name="connsiteY101" fmla="*/ 2148621 h 2344739"/>
              <a:gd name="connsiteX102" fmla="*/ 7496943 w 12193149"/>
              <a:gd name="connsiteY102" fmla="*/ 2150573 h 2344739"/>
              <a:gd name="connsiteX103" fmla="*/ 7219707 w 12193149"/>
              <a:gd name="connsiteY103" fmla="*/ 2156680 h 2344739"/>
              <a:gd name="connsiteX104" fmla="*/ 7202249 w 12193149"/>
              <a:gd name="connsiteY104" fmla="*/ 2161230 h 2344739"/>
              <a:gd name="connsiteX105" fmla="*/ 7198152 w 12193149"/>
              <a:gd name="connsiteY105" fmla="*/ 2166588 h 2344739"/>
              <a:gd name="connsiteX106" fmla="*/ 7171956 w 12193149"/>
              <a:gd name="connsiteY106" fmla="*/ 2171236 h 2344739"/>
              <a:gd name="connsiteX107" fmla="*/ 7098136 w 12193149"/>
              <a:gd name="connsiteY107" fmla="*/ 2183464 h 2344739"/>
              <a:gd name="connsiteX108" fmla="*/ 7019644 w 12193149"/>
              <a:gd name="connsiteY108" fmla="*/ 2183090 h 2344739"/>
              <a:gd name="connsiteX109" fmla="*/ 6905294 w 12193149"/>
              <a:gd name="connsiteY109" fmla="*/ 2212596 h 2344739"/>
              <a:gd name="connsiteX110" fmla="*/ 6709370 w 12193149"/>
              <a:gd name="connsiteY110" fmla="*/ 2240551 h 2344739"/>
              <a:gd name="connsiteX111" fmla="*/ 6550602 w 12193149"/>
              <a:gd name="connsiteY111" fmla="*/ 2269327 h 2344739"/>
              <a:gd name="connsiteX112" fmla="*/ 6318708 w 12193149"/>
              <a:gd name="connsiteY112" fmla="*/ 2316127 h 2344739"/>
              <a:gd name="connsiteX113" fmla="*/ 6169822 w 12193149"/>
              <a:gd name="connsiteY113" fmla="*/ 2318214 h 2344739"/>
              <a:gd name="connsiteX114" fmla="*/ 6074996 w 12193149"/>
              <a:gd name="connsiteY114" fmla="*/ 2338676 h 2344739"/>
              <a:gd name="connsiteX115" fmla="*/ 6069677 w 12193149"/>
              <a:gd name="connsiteY115" fmla="*/ 2337139 h 2344739"/>
              <a:gd name="connsiteX116" fmla="*/ 6049786 w 12193149"/>
              <a:gd name="connsiteY116" fmla="*/ 2337822 h 2344739"/>
              <a:gd name="connsiteX117" fmla="*/ 6042433 w 12193149"/>
              <a:gd name="connsiteY117" fmla="*/ 2329473 h 2344739"/>
              <a:gd name="connsiteX118" fmla="*/ 6011238 w 12193149"/>
              <a:gd name="connsiteY118" fmla="*/ 2324380 h 2344739"/>
              <a:gd name="connsiteX119" fmla="*/ 5958523 w 12193149"/>
              <a:gd name="connsiteY119" fmla="*/ 2328024 h 2344739"/>
              <a:gd name="connsiteX120" fmla="*/ 5760067 w 12193149"/>
              <a:gd name="connsiteY120" fmla="*/ 2343716 h 2344739"/>
              <a:gd name="connsiteX121" fmla="*/ 5628108 w 12193149"/>
              <a:gd name="connsiteY121" fmla="*/ 2344739 h 2344739"/>
              <a:gd name="connsiteX122" fmla="*/ 5472054 w 12193149"/>
              <a:gd name="connsiteY122" fmla="*/ 2330719 h 2344739"/>
              <a:gd name="connsiteX123" fmla="*/ 5433909 w 12193149"/>
              <a:gd name="connsiteY123" fmla="*/ 2319466 h 2344739"/>
              <a:gd name="connsiteX124" fmla="*/ 5382817 w 12193149"/>
              <a:gd name="connsiteY124" fmla="*/ 2301764 h 2344739"/>
              <a:gd name="connsiteX125" fmla="*/ 5262912 w 12193149"/>
              <a:gd name="connsiteY125" fmla="*/ 2281347 h 2344739"/>
              <a:gd name="connsiteX126" fmla="*/ 5224109 w 12193149"/>
              <a:gd name="connsiteY126" fmla="*/ 2270223 h 2344739"/>
              <a:gd name="connsiteX127" fmla="*/ 5175808 w 12193149"/>
              <a:gd name="connsiteY127" fmla="*/ 2267233 h 2344739"/>
              <a:gd name="connsiteX128" fmla="*/ 5157702 w 12193149"/>
              <a:gd name="connsiteY128" fmla="*/ 2260010 h 2344739"/>
              <a:gd name="connsiteX129" fmla="*/ 5143747 w 12193149"/>
              <a:gd name="connsiteY129" fmla="*/ 2256610 h 2344739"/>
              <a:gd name="connsiteX130" fmla="*/ 5140744 w 12193149"/>
              <a:gd name="connsiteY130" fmla="*/ 2254509 h 2344739"/>
              <a:gd name="connsiteX131" fmla="*/ 5122807 w 12193149"/>
              <a:gd name="connsiteY131" fmla="*/ 2243656 h 2344739"/>
              <a:gd name="connsiteX132" fmla="*/ 5066938 w 12193149"/>
              <a:gd name="connsiteY132" fmla="*/ 2250227 h 2344739"/>
              <a:gd name="connsiteX133" fmla="*/ 5012662 w 12193149"/>
              <a:gd name="connsiteY133" fmla="*/ 2233846 h 2344739"/>
              <a:gd name="connsiteX134" fmla="*/ 4841589 w 12193149"/>
              <a:gd name="connsiteY134" fmla="*/ 2209829 h 2344739"/>
              <a:gd name="connsiteX135" fmla="*/ 4763595 w 12193149"/>
              <a:gd name="connsiteY135" fmla="*/ 2182061 h 2344739"/>
              <a:gd name="connsiteX136" fmla="*/ 4724334 w 12193149"/>
              <a:gd name="connsiteY136" fmla="*/ 2173047 h 2344739"/>
              <a:gd name="connsiteX137" fmla="*/ 4722324 w 12193149"/>
              <a:gd name="connsiteY137" fmla="*/ 2172298 h 2344739"/>
              <a:gd name="connsiteX138" fmla="*/ 4723259 w 12193149"/>
              <a:gd name="connsiteY138" fmla="*/ 2172087 h 2344739"/>
              <a:gd name="connsiteX139" fmla="*/ 4718350 w 12193149"/>
              <a:gd name="connsiteY139" fmla="*/ 2170817 h 2344739"/>
              <a:gd name="connsiteX140" fmla="*/ 4722324 w 12193149"/>
              <a:gd name="connsiteY140" fmla="*/ 2172298 h 2344739"/>
              <a:gd name="connsiteX141" fmla="*/ 4716674 w 12193149"/>
              <a:gd name="connsiteY141" fmla="*/ 2173573 h 2344739"/>
              <a:gd name="connsiteX142" fmla="*/ 4516962 w 12193149"/>
              <a:gd name="connsiteY142" fmla="*/ 2163671 h 2344739"/>
              <a:gd name="connsiteX143" fmla="*/ 4429691 w 12193149"/>
              <a:gd name="connsiteY143" fmla="*/ 2153020 h 2344739"/>
              <a:gd name="connsiteX144" fmla="*/ 4364023 w 12193149"/>
              <a:gd name="connsiteY144" fmla="*/ 2151674 h 2344739"/>
              <a:gd name="connsiteX145" fmla="*/ 4318114 w 12193149"/>
              <a:gd name="connsiteY145" fmla="*/ 2158289 h 2344739"/>
              <a:gd name="connsiteX146" fmla="*/ 4316258 w 12193149"/>
              <a:gd name="connsiteY146" fmla="*/ 2156948 h 2344739"/>
              <a:gd name="connsiteX147" fmla="*/ 4296292 w 12193149"/>
              <a:gd name="connsiteY147" fmla="*/ 2155069 h 2344739"/>
              <a:gd name="connsiteX148" fmla="*/ 4291212 w 12193149"/>
              <a:gd name="connsiteY148" fmla="*/ 2157986 h 2344739"/>
              <a:gd name="connsiteX149" fmla="*/ 4277290 w 12193149"/>
              <a:gd name="connsiteY149" fmla="*/ 2157740 h 2344739"/>
              <a:gd name="connsiteX150" fmla="*/ 4249265 w 12193149"/>
              <a:gd name="connsiteY150" fmla="*/ 2160064 h 2344739"/>
              <a:gd name="connsiteX151" fmla="*/ 4203199 w 12193149"/>
              <a:gd name="connsiteY151" fmla="*/ 2157269 h 2344739"/>
              <a:gd name="connsiteX152" fmla="*/ 4202893 w 12193149"/>
              <a:gd name="connsiteY152" fmla="*/ 2156010 h 2344739"/>
              <a:gd name="connsiteX153" fmla="*/ 4192396 w 12193149"/>
              <a:gd name="connsiteY153" fmla="*/ 2150376 h 2344739"/>
              <a:gd name="connsiteX154" fmla="*/ 4143893 w 12193149"/>
              <a:gd name="connsiteY154" fmla="*/ 2134511 h 2344739"/>
              <a:gd name="connsiteX155" fmla="*/ 4084245 w 12193149"/>
              <a:gd name="connsiteY155" fmla="*/ 2107978 h 2344739"/>
              <a:gd name="connsiteX156" fmla="*/ 4075694 w 12193149"/>
              <a:gd name="connsiteY156" fmla="*/ 2107143 h 2344739"/>
              <a:gd name="connsiteX157" fmla="*/ 4075575 w 12193149"/>
              <a:gd name="connsiteY157" fmla="*/ 2106844 h 2344739"/>
              <a:gd name="connsiteX158" fmla="*/ 4066658 w 12193149"/>
              <a:gd name="connsiteY158" fmla="*/ 2105400 h 2344739"/>
              <a:gd name="connsiteX159" fmla="*/ 4060102 w 12193149"/>
              <a:gd name="connsiteY159" fmla="*/ 2105618 h 2344739"/>
              <a:gd name="connsiteX160" fmla="*/ 4043512 w 12193149"/>
              <a:gd name="connsiteY160" fmla="*/ 2103997 h 2344739"/>
              <a:gd name="connsiteX161" fmla="*/ 4038145 w 12193149"/>
              <a:gd name="connsiteY161" fmla="*/ 2101563 h 2344739"/>
              <a:gd name="connsiteX162" fmla="*/ 4036511 w 12193149"/>
              <a:gd name="connsiteY162" fmla="*/ 2097896 h 2344739"/>
              <a:gd name="connsiteX163" fmla="*/ 4034926 w 12193149"/>
              <a:gd name="connsiteY163" fmla="*/ 2098131 h 2344739"/>
              <a:gd name="connsiteX164" fmla="*/ 4005686 w 12193149"/>
              <a:gd name="connsiteY164" fmla="*/ 2085563 h 2344739"/>
              <a:gd name="connsiteX165" fmla="*/ 3937994 w 12193149"/>
              <a:gd name="connsiteY165" fmla="*/ 2068106 h 2344739"/>
              <a:gd name="connsiteX166" fmla="*/ 3898423 w 12193149"/>
              <a:gd name="connsiteY166" fmla="*/ 2062451 h 2344739"/>
              <a:gd name="connsiteX167" fmla="*/ 3790908 w 12193149"/>
              <a:gd name="connsiteY167" fmla="*/ 2042213 h 2344739"/>
              <a:gd name="connsiteX168" fmla="*/ 3683661 w 12193149"/>
              <a:gd name="connsiteY168" fmla="*/ 2018290 h 2344739"/>
              <a:gd name="connsiteX169" fmla="*/ 3611183 w 12193149"/>
              <a:gd name="connsiteY169" fmla="*/ 1986019 h 2344739"/>
              <a:gd name="connsiteX170" fmla="*/ 3605003 w 12193149"/>
              <a:gd name="connsiteY170" fmla="*/ 1987381 h 2344739"/>
              <a:gd name="connsiteX171" fmla="*/ 3595884 w 12193149"/>
              <a:gd name="connsiteY171" fmla="*/ 1987545 h 2344739"/>
              <a:gd name="connsiteX172" fmla="*/ 3595649 w 12193149"/>
              <a:gd name="connsiteY172" fmla="*/ 1987276 h 2344739"/>
              <a:gd name="connsiteX173" fmla="*/ 3587126 w 12193149"/>
              <a:gd name="connsiteY173" fmla="*/ 1987966 h 2344739"/>
              <a:gd name="connsiteX174" fmla="*/ 3537283 w 12193149"/>
              <a:gd name="connsiteY174" fmla="*/ 1978267 h 2344739"/>
              <a:gd name="connsiteX175" fmla="*/ 3474371 w 12193149"/>
              <a:gd name="connsiteY175" fmla="*/ 1974606 h 2344739"/>
              <a:gd name="connsiteX176" fmla="*/ 3401876 w 12193149"/>
              <a:gd name="connsiteY176" fmla="*/ 1962558 h 2344739"/>
              <a:gd name="connsiteX177" fmla="*/ 3365036 w 12193149"/>
              <a:gd name="connsiteY177" fmla="*/ 1979510 h 2344739"/>
              <a:gd name="connsiteX178" fmla="*/ 3345174 w 12193149"/>
              <a:gd name="connsiteY178" fmla="*/ 1981192 h 2344739"/>
              <a:gd name="connsiteX179" fmla="*/ 3342846 w 12193149"/>
              <a:gd name="connsiteY179" fmla="*/ 1980217 h 2344739"/>
              <a:gd name="connsiteX180" fmla="*/ 3263504 w 12193149"/>
              <a:gd name="connsiteY180" fmla="*/ 1986094 h 2344739"/>
              <a:gd name="connsiteX181" fmla="*/ 3143704 w 12193149"/>
              <a:gd name="connsiteY181" fmla="*/ 1993869 h 2344739"/>
              <a:gd name="connsiteX182" fmla="*/ 3031439 w 12193149"/>
              <a:gd name="connsiteY182" fmla="*/ 1996512 h 2344739"/>
              <a:gd name="connsiteX183" fmla="*/ 2782717 w 12193149"/>
              <a:gd name="connsiteY183" fmla="*/ 2018333 h 2344739"/>
              <a:gd name="connsiteX184" fmla="*/ 2647675 w 12193149"/>
              <a:gd name="connsiteY184" fmla="*/ 2028869 h 2344739"/>
              <a:gd name="connsiteX185" fmla="*/ 2569176 w 12193149"/>
              <a:gd name="connsiteY185" fmla="*/ 2002628 h 2344739"/>
              <a:gd name="connsiteX186" fmla="*/ 2444403 w 12193149"/>
              <a:gd name="connsiteY186" fmla="*/ 2016529 h 2344739"/>
              <a:gd name="connsiteX187" fmla="*/ 2316260 w 12193149"/>
              <a:gd name="connsiteY187" fmla="*/ 2024996 h 2344739"/>
              <a:gd name="connsiteX188" fmla="*/ 2209726 w 12193149"/>
              <a:gd name="connsiteY188" fmla="*/ 2019763 h 2344739"/>
              <a:gd name="connsiteX189" fmla="*/ 2095813 w 12193149"/>
              <a:gd name="connsiteY189" fmla="*/ 2003052 h 2344739"/>
              <a:gd name="connsiteX190" fmla="*/ 1998504 w 12193149"/>
              <a:gd name="connsiteY190" fmla="*/ 1995032 h 2344739"/>
              <a:gd name="connsiteX191" fmla="*/ 1929320 w 12193149"/>
              <a:gd name="connsiteY191" fmla="*/ 2016977 h 2344739"/>
              <a:gd name="connsiteX192" fmla="*/ 1922798 w 12193149"/>
              <a:gd name="connsiteY192" fmla="*/ 2012146 h 2344739"/>
              <a:gd name="connsiteX193" fmla="*/ 1874228 w 12193149"/>
              <a:gd name="connsiteY193" fmla="*/ 2013741 h 2344739"/>
              <a:gd name="connsiteX194" fmla="*/ 1787803 w 12193149"/>
              <a:gd name="connsiteY194" fmla="*/ 2041363 h 2344739"/>
              <a:gd name="connsiteX195" fmla="*/ 1739352 w 12193149"/>
              <a:gd name="connsiteY195" fmla="*/ 2036312 h 2344739"/>
              <a:gd name="connsiteX196" fmla="*/ 1676219 w 12193149"/>
              <a:gd name="connsiteY196" fmla="*/ 2019963 h 2344739"/>
              <a:gd name="connsiteX197" fmla="*/ 1609817 w 12193149"/>
              <a:gd name="connsiteY197" fmla="*/ 2013066 h 2344739"/>
              <a:gd name="connsiteX198" fmla="*/ 1497258 w 12193149"/>
              <a:gd name="connsiteY198" fmla="*/ 1987476 h 2344739"/>
              <a:gd name="connsiteX199" fmla="*/ 1151127 w 12193149"/>
              <a:gd name="connsiteY199" fmla="*/ 1938041 h 2344739"/>
              <a:gd name="connsiteX200" fmla="*/ 859417 w 12193149"/>
              <a:gd name="connsiteY200" fmla="*/ 1928608 h 2344739"/>
              <a:gd name="connsiteX201" fmla="*/ 838688 w 12193149"/>
              <a:gd name="connsiteY201" fmla="*/ 1929821 h 2344739"/>
              <a:gd name="connsiteX202" fmla="*/ 817957 w 12193149"/>
              <a:gd name="connsiteY202" fmla="*/ 1927857 h 2344739"/>
              <a:gd name="connsiteX203" fmla="*/ 812654 w 12193149"/>
              <a:gd name="connsiteY203" fmla="*/ 1930751 h 2344739"/>
              <a:gd name="connsiteX204" fmla="*/ 721195 w 12193149"/>
              <a:gd name="connsiteY204" fmla="*/ 1929661 h 2344739"/>
              <a:gd name="connsiteX205" fmla="*/ 720890 w 12193149"/>
              <a:gd name="connsiteY205" fmla="*/ 1928399 h 2344739"/>
              <a:gd name="connsiteX206" fmla="*/ 710023 w 12193149"/>
              <a:gd name="connsiteY206" fmla="*/ 1922722 h 2344739"/>
              <a:gd name="connsiteX207" fmla="*/ 597940 w 12193149"/>
              <a:gd name="connsiteY207" fmla="*/ 1879864 h 2344739"/>
              <a:gd name="connsiteX208" fmla="*/ 579683 w 12193149"/>
              <a:gd name="connsiteY208" fmla="*/ 1877212 h 2344739"/>
              <a:gd name="connsiteX209" fmla="*/ 572865 w 12193149"/>
              <a:gd name="connsiteY209" fmla="*/ 1877401 h 2344739"/>
              <a:gd name="connsiteX210" fmla="*/ 446247 w 12193149"/>
              <a:gd name="connsiteY210" fmla="*/ 1839371 h 2344739"/>
              <a:gd name="connsiteX211" fmla="*/ 405163 w 12193149"/>
              <a:gd name="connsiteY211" fmla="*/ 1833548 h 2344739"/>
              <a:gd name="connsiteX212" fmla="*/ 293583 w 12193149"/>
              <a:gd name="connsiteY212" fmla="*/ 1812852 h 2344739"/>
              <a:gd name="connsiteX213" fmla="*/ 119529 w 12193149"/>
              <a:gd name="connsiteY213" fmla="*/ 1761047 h 2344739"/>
              <a:gd name="connsiteX214" fmla="*/ 16674 w 12193149"/>
              <a:gd name="connsiteY214" fmla="*/ 1758191 h 2344739"/>
              <a:gd name="connsiteX215" fmla="*/ 1150 w 12193149"/>
              <a:gd name="connsiteY215" fmla="*/ 1752722 h 2344739"/>
              <a:gd name="connsiteX216" fmla="*/ 1148 w 12193149"/>
              <a:gd name="connsiteY216" fmla="*/ 222213 h 2344739"/>
              <a:gd name="connsiteX217" fmla="*/ 1148 w 12193149"/>
              <a:gd name="connsiteY217" fmla="*/ 0 h 2344739"/>
              <a:gd name="connsiteX0" fmla="*/ 1148 w 12193149"/>
              <a:gd name="connsiteY0" fmla="*/ 0 h 2344739"/>
              <a:gd name="connsiteX1" fmla="*/ 12193148 w 12193149"/>
              <a:gd name="connsiteY1" fmla="*/ 0 h 2344739"/>
              <a:gd name="connsiteX2" fmla="*/ 12193149 w 12193149"/>
              <a:gd name="connsiteY2" fmla="*/ 579739 h 2344739"/>
              <a:gd name="connsiteX3" fmla="*/ 12185986 w 12193149"/>
              <a:gd name="connsiteY3" fmla="*/ 584189 h 2344739"/>
              <a:gd name="connsiteX4" fmla="*/ 12156363 w 12193149"/>
              <a:gd name="connsiteY4" fmla="*/ 597366 h 2344739"/>
              <a:gd name="connsiteX5" fmla="*/ 12139215 w 12193149"/>
              <a:gd name="connsiteY5" fmla="*/ 623179 h 2344739"/>
              <a:gd name="connsiteX6" fmla="*/ 12126327 w 12193149"/>
              <a:gd name="connsiteY6" fmla="*/ 624690 h 2344739"/>
              <a:gd name="connsiteX7" fmla="*/ 12124007 w 12193149"/>
              <a:gd name="connsiteY7" fmla="*/ 624794 h 2344739"/>
              <a:gd name="connsiteX8" fmla="*/ 12116854 w 12193149"/>
              <a:gd name="connsiteY8" fmla="*/ 628608 h 2344739"/>
              <a:gd name="connsiteX9" fmla="*/ 12099497 w 12193149"/>
              <a:gd name="connsiteY9" fmla="*/ 628139 h 2344739"/>
              <a:gd name="connsiteX10" fmla="*/ 12087073 w 12193149"/>
              <a:gd name="connsiteY10" fmla="*/ 636341 h 2344739"/>
              <a:gd name="connsiteX11" fmla="*/ 12031073 w 12193149"/>
              <a:gd name="connsiteY11" fmla="*/ 680009 h 2344739"/>
              <a:gd name="connsiteX12" fmla="*/ 11995833 w 12193149"/>
              <a:gd name="connsiteY12" fmla="*/ 703458 h 2344739"/>
              <a:gd name="connsiteX13" fmla="*/ 11979717 w 12193149"/>
              <a:gd name="connsiteY13" fmla="*/ 708161 h 2344739"/>
              <a:gd name="connsiteX14" fmla="*/ 11959046 w 12193149"/>
              <a:gd name="connsiteY14" fmla="*/ 717558 h 2344739"/>
              <a:gd name="connsiteX15" fmla="*/ 11920454 w 12193149"/>
              <a:gd name="connsiteY15" fmla="*/ 730883 h 2344739"/>
              <a:gd name="connsiteX16" fmla="*/ 11903656 w 12193149"/>
              <a:gd name="connsiteY16" fmla="*/ 742426 h 2344739"/>
              <a:gd name="connsiteX17" fmla="*/ 11895048 w 12193149"/>
              <a:gd name="connsiteY17" fmla="*/ 744791 h 2344739"/>
              <a:gd name="connsiteX18" fmla="*/ 11891968 w 12193149"/>
              <a:gd name="connsiteY18" fmla="*/ 755729 h 2344739"/>
              <a:gd name="connsiteX19" fmla="*/ 11870776 w 12193149"/>
              <a:gd name="connsiteY19" fmla="*/ 777816 h 2344739"/>
              <a:gd name="connsiteX20" fmla="*/ 11813376 w 12193149"/>
              <a:gd name="connsiteY20" fmla="*/ 797659 h 2344739"/>
              <a:gd name="connsiteX21" fmla="*/ 11590693 w 12193149"/>
              <a:gd name="connsiteY21" fmla="*/ 963777 h 2344739"/>
              <a:gd name="connsiteX22" fmla="*/ 11506817 w 12193149"/>
              <a:gd name="connsiteY22" fmla="*/ 1033623 h 2344739"/>
              <a:gd name="connsiteX23" fmla="*/ 11280332 w 12193149"/>
              <a:gd name="connsiteY23" fmla="*/ 1223571 h 2344739"/>
              <a:gd name="connsiteX24" fmla="*/ 11228309 w 12193149"/>
              <a:gd name="connsiteY24" fmla="*/ 1276236 h 2344739"/>
              <a:gd name="connsiteX25" fmla="*/ 11218087 w 12193149"/>
              <a:gd name="connsiteY25" fmla="*/ 1275961 h 2344739"/>
              <a:gd name="connsiteX26" fmla="*/ 11217184 w 12193149"/>
              <a:gd name="connsiteY26" fmla="*/ 1275018 h 2344739"/>
              <a:gd name="connsiteX27" fmla="*/ 11188885 w 12193149"/>
              <a:gd name="connsiteY27" fmla="*/ 1292383 h 2344739"/>
              <a:gd name="connsiteX28" fmla="*/ 11184501 w 12193149"/>
              <a:gd name="connsiteY28" fmla="*/ 1292525 h 2344739"/>
              <a:gd name="connsiteX29" fmla="*/ 11166854 w 12193149"/>
              <a:gd name="connsiteY29" fmla="*/ 1306612 h 2344739"/>
              <a:gd name="connsiteX30" fmla="*/ 11157311 w 12193149"/>
              <a:gd name="connsiteY30" fmla="*/ 1312414 h 2344739"/>
              <a:gd name="connsiteX31" fmla="*/ 11155496 w 12193149"/>
              <a:gd name="connsiteY31" fmla="*/ 1317097 h 2344739"/>
              <a:gd name="connsiteX32" fmla="*/ 11140961 w 12193149"/>
              <a:gd name="connsiteY32" fmla="*/ 1324115 h 2344739"/>
              <a:gd name="connsiteX33" fmla="*/ 11138961 w 12193149"/>
              <a:gd name="connsiteY33" fmla="*/ 1323772 h 2344739"/>
              <a:gd name="connsiteX34" fmla="*/ 11128208 w 12193149"/>
              <a:gd name="connsiteY34" fmla="*/ 1333832 h 2344739"/>
              <a:gd name="connsiteX35" fmla="*/ 11120691 w 12193149"/>
              <a:gd name="connsiteY35" fmla="*/ 1347424 h 2344739"/>
              <a:gd name="connsiteX36" fmla="*/ 10894683 w 12193149"/>
              <a:gd name="connsiteY36" fmla="*/ 1473399 h 2344739"/>
              <a:gd name="connsiteX37" fmla="*/ 10773300 w 12193149"/>
              <a:gd name="connsiteY37" fmla="*/ 1523191 h 2344739"/>
              <a:gd name="connsiteX38" fmla="*/ 10627668 w 12193149"/>
              <a:gd name="connsiteY38" fmla="*/ 1559229 h 2344739"/>
              <a:gd name="connsiteX39" fmla="*/ 10581895 w 12193149"/>
              <a:gd name="connsiteY39" fmla="*/ 1568689 h 2344739"/>
              <a:gd name="connsiteX40" fmla="*/ 10547790 w 12193149"/>
              <a:gd name="connsiteY40" fmla="*/ 1598423 h 2344739"/>
              <a:gd name="connsiteX41" fmla="*/ 10529643 w 12193149"/>
              <a:gd name="connsiteY41" fmla="*/ 1596907 h 2344739"/>
              <a:gd name="connsiteX42" fmla="*/ 10526446 w 12193149"/>
              <a:gd name="connsiteY42" fmla="*/ 1596411 h 2344739"/>
              <a:gd name="connsiteX43" fmla="*/ 10515129 w 12193149"/>
              <a:gd name="connsiteY43" fmla="*/ 1599537 h 2344739"/>
              <a:gd name="connsiteX44" fmla="*/ 10491735 w 12193149"/>
              <a:gd name="connsiteY44" fmla="*/ 1594156 h 2344739"/>
              <a:gd name="connsiteX45" fmla="*/ 10471418 w 12193149"/>
              <a:gd name="connsiteY45" fmla="*/ 1601693 h 2344739"/>
              <a:gd name="connsiteX46" fmla="*/ 10377042 w 12193149"/>
              <a:gd name="connsiteY46" fmla="*/ 1644598 h 2344739"/>
              <a:gd name="connsiteX47" fmla="*/ 10319338 w 12193149"/>
              <a:gd name="connsiteY47" fmla="*/ 1666221 h 2344739"/>
              <a:gd name="connsiteX48" fmla="*/ 10295467 w 12193149"/>
              <a:gd name="connsiteY48" fmla="*/ 1668079 h 2344739"/>
              <a:gd name="connsiteX49" fmla="*/ 10263443 w 12193149"/>
              <a:gd name="connsiteY49" fmla="*/ 1674948 h 2344739"/>
              <a:gd name="connsiteX50" fmla="*/ 10205418 w 12193149"/>
              <a:gd name="connsiteY50" fmla="*/ 1682149 h 2344739"/>
              <a:gd name="connsiteX51" fmla="*/ 10177759 w 12193149"/>
              <a:gd name="connsiteY51" fmla="*/ 1692943 h 2344739"/>
              <a:gd name="connsiteX52" fmla="*/ 10165070 w 12193149"/>
              <a:gd name="connsiteY52" fmla="*/ 1693739 h 2344739"/>
              <a:gd name="connsiteX53" fmla="*/ 10156308 w 12193149"/>
              <a:gd name="connsiteY53" fmla="*/ 1707487 h 2344739"/>
              <a:gd name="connsiteX54" fmla="*/ 10118267 w 12193149"/>
              <a:gd name="connsiteY54" fmla="*/ 1731142 h 2344739"/>
              <a:gd name="connsiteX55" fmla="*/ 10083317 w 12193149"/>
              <a:gd name="connsiteY55" fmla="*/ 1743296 h 2344739"/>
              <a:gd name="connsiteX56" fmla="*/ 10040388 w 12193149"/>
              <a:gd name="connsiteY56" fmla="*/ 1741632 h 2344739"/>
              <a:gd name="connsiteX57" fmla="*/ 9961167 w 12193149"/>
              <a:gd name="connsiteY57" fmla="*/ 1757147 h 2344739"/>
              <a:gd name="connsiteX58" fmla="*/ 9848940 w 12193149"/>
              <a:gd name="connsiteY58" fmla="*/ 1763915 h 2344739"/>
              <a:gd name="connsiteX59" fmla="*/ 9729457 w 12193149"/>
              <a:gd name="connsiteY59" fmla="*/ 1784122 h 2344739"/>
              <a:gd name="connsiteX60" fmla="*/ 9613704 w 12193149"/>
              <a:gd name="connsiteY60" fmla="*/ 1812371 h 2344739"/>
              <a:gd name="connsiteX61" fmla="*/ 9338590 w 12193149"/>
              <a:gd name="connsiteY61" fmla="*/ 1869293 h 2344739"/>
              <a:gd name="connsiteX62" fmla="*/ 9232518 w 12193149"/>
              <a:gd name="connsiteY62" fmla="*/ 1893149 h 2344739"/>
              <a:gd name="connsiteX63" fmla="*/ 9156690 w 12193149"/>
              <a:gd name="connsiteY63" fmla="*/ 1903228 h 2344739"/>
              <a:gd name="connsiteX64" fmla="*/ 9054601 w 12193149"/>
              <a:gd name="connsiteY64" fmla="*/ 1910755 h 2344739"/>
              <a:gd name="connsiteX65" fmla="*/ 9006634 w 12193149"/>
              <a:gd name="connsiteY65" fmla="*/ 1914040 h 2344739"/>
              <a:gd name="connsiteX66" fmla="*/ 9006349 w 12193149"/>
              <a:gd name="connsiteY66" fmla="*/ 1913800 h 2344739"/>
              <a:gd name="connsiteX67" fmla="*/ 8997380 w 12193149"/>
              <a:gd name="connsiteY67" fmla="*/ 1915011 h 2344739"/>
              <a:gd name="connsiteX68" fmla="*/ 8991542 w 12193149"/>
              <a:gd name="connsiteY68" fmla="*/ 1917072 h 2344739"/>
              <a:gd name="connsiteX69" fmla="*/ 8975485 w 12193149"/>
              <a:gd name="connsiteY69" fmla="*/ 1920298 h 2344739"/>
              <a:gd name="connsiteX70" fmla="*/ 8969159 w 12193149"/>
              <a:gd name="connsiteY70" fmla="*/ 1919598 h 2344739"/>
              <a:gd name="connsiteX71" fmla="*/ 8964196 w 12193149"/>
              <a:gd name="connsiteY71" fmla="*/ 1917373 h 2344739"/>
              <a:gd name="connsiteX72" fmla="*/ 8930136 w 12193149"/>
              <a:gd name="connsiteY72" fmla="*/ 1914185 h 2344739"/>
              <a:gd name="connsiteX73" fmla="*/ 8753592 w 12193149"/>
              <a:gd name="connsiteY73" fmla="*/ 1933417 h 2344739"/>
              <a:gd name="connsiteX74" fmla="*/ 8708995 w 12193149"/>
              <a:gd name="connsiteY74" fmla="*/ 1935518 h 2344739"/>
              <a:gd name="connsiteX75" fmla="*/ 8597219 w 12193149"/>
              <a:gd name="connsiteY75" fmla="*/ 1944090 h 2344739"/>
              <a:gd name="connsiteX76" fmla="*/ 8526378 w 12193149"/>
              <a:gd name="connsiteY76" fmla="*/ 1929248 h 2344739"/>
              <a:gd name="connsiteX77" fmla="*/ 8512131 w 12193149"/>
              <a:gd name="connsiteY77" fmla="*/ 1935163 h 2344739"/>
              <a:gd name="connsiteX78" fmla="*/ 8507315 w 12193149"/>
              <a:gd name="connsiteY78" fmla="*/ 1938164 h 2344739"/>
              <a:gd name="connsiteX79" fmla="*/ 8499116 w 12193149"/>
              <a:gd name="connsiteY79" fmla="*/ 1940902 h 2344739"/>
              <a:gd name="connsiteX80" fmla="*/ 8498742 w 12193149"/>
              <a:gd name="connsiteY80" fmla="*/ 1940723 h 2344739"/>
              <a:gd name="connsiteX81" fmla="*/ 8491397 w 12193149"/>
              <a:gd name="connsiteY81" fmla="*/ 1943773 h 2344739"/>
              <a:gd name="connsiteX82" fmla="*/ 8368330 w 12193149"/>
              <a:gd name="connsiteY82" fmla="*/ 1957815 h 2344739"/>
              <a:gd name="connsiteX83" fmla="*/ 8354947 w 12193149"/>
              <a:gd name="connsiteY83" fmla="*/ 1958009 h 2344739"/>
              <a:gd name="connsiteX84" fmla="*/ 8321252 w 12193149"/>
              <a:gd name="connsiteY84" fmla="*/ 1974587 h 2344739"/>
              <a:gd name="connsiteX85" fmla="*/ 8315581 w 12193149"/>
              <a:gd name="connsiteY85" fmla="*/ 1974913 h 2344739"/>
              <a:gd name="connsiteX86" fmla="*/ 8296322 w 12193149"/>
              <a:gd name="connsiteY86" fmla="*/ 1988808 h 2344739"/>
              <a:gd name="connsiteX87" fmla="*/ 8285424 w 12193149"/>
              <a:gd name="connsiteY87" fmla="*/ 1994631 h 2344739"/>
              <a:gd name="connsiteX88" fmla="*/ 8284298 w 12193149"/>
              <a:gd name="connsiteY88" fmla="*/ 1999074 h 2344739"/>
              <a:gd name="connsiteX89" fmla="*/ 8267224 w 12193149"/>
              <a:gd name="connsiteY89" fmla="*/ 2006249 h 2344739"/>
              <a:gd name="connsiteX90" fmla="*/ 8264525 w 12193149"/>
              <a:gd name="connsiteY90" fmla="*/ 2006019 h 2344739"/>
              <a:gd name="connsiteX91" fmla="*/ 8253181 w 12193149"/>
              <a:gd name="connsiteY91" fmla="*/ 2015862 h 2344739"/>
              <a:gd name="connsiteX92" fmla="*/ 8246982 w 12193149"/>
              <a:gd name="connsiteY92" fmla="*/ 2028854 h 2344739"/>
              <a:gd name="connsiteX93" fmla="*/ 8091420 w 12193149"/>
              <a:gd name="connsiteY93" fmla="*/ 2075015 h 2344739"/>
              <a:gd name="connsiteX94" fmla="*/ 7906555 w 12193149"/>
              <a:gd name="connsiteY94" fmla="*/ 2116988 h 2344739"/>
              <a:gd name="connsiteX95" fmla="*/ 7719893 w 12193149"/>
              <a:gd name="connsiteY95" fmla="*/ 2142703 h 2344739"/>
              <a:gd name="connsiteX96" fmla="*/ 7615495 w 12193149"/>
              <a:gd name="connsiteY96" fmla="*/ 2139232 h 2344739"/>
              <a:gd name="connsiteX97" fmla="*/ 7528691 w 12193149"/>
              <a:gd name="connsiteY97" fmla="*/ 2145060 h 2344739"/>
              <a:gd name="connsiteX98" fmla="*/ 7520719 w 12193149"/>
              <a:gd name="connsiteY98" fmla="*/ 2147613 h 2344739"/>
              <a:gd name="connsiteX99" fmla="*/ 7508559 w 12193149"/>
              <a:gd name="connsiteY99" fmla="*/ 2148948 h 2344739"/>
              <a:gd name="connsiteX100" fmla="*/ 7508188 w 12193149"/>
              <a:gd name="connsiteY100" fmla="*/ 2148621 h 2344739"/>
              <a:gd name="connsiteX101" fmla="*/ 7496943 w 12193149"/>
              <a:gd name="connsiteY101" fmla="*/ 2150573 h 2344739"/>
              <a:gd name="connsiteX102" fmla="*/ 7219707 w 12193149"/>
              <a:gd name="connsiteY102" fmla="*/ 2156680 h 2344739"/>
              <a:gd name="connsiteX103" fmla="*/ 7202249 w 12193149"/>
              <a:gd name="connsiteY103" fmla="*/ 2161230 h 2344739"/>
              <a:gd name="connsiteX104" fmla="*/ 7198152 w 12193149"/>
              <a:gd name="connsiteY104" fmla="*/ 2166588 h 2344739"/>
              <a:gd name="connsiteX105" fmla="*/ 7171956 w 12193149"/>
              <a:gd name="connsiteY105" fmla="*/ 2171236 h 2344739"/>
              <a:gd name="connsiteX106" fmla="*/ 7098136 w 12193149"/>
              <a:gd name="connsiteY106" fmla="*/ 2183464 h 2344739"/>
              <a:gd name="connsiteX107" fmla="*/ 7019644 w 12193149"/>
              <a:gd name="connsiteY107" fmla="*/ 2183090 h 2344739"/>
              <a:gd name="connsiteX108" fmla="*/ 6905294 w 12193149"/>
              <a:gd name="connsiteY108" fmla="*/ 2212596 h 2344739"/>
              <a:gd name="connsiteX109" fmla="*/ 6709370 w 12193149"/>
              <a:gd name="connsiteY109" fmla="*/ 2240551 h 2344739"/>
              <a:gd name="connsiteX110" fmla="*/ 6550602 w 12193149"/>
              <a:gd name="connsiteY110" fmla="*/ 2269327 h 2344739"/>
              <a:gd name="connsiteX111" fmla="*/ 6318708 w 12193149"/>
              <a:gd name="connsiteY111" fmla="*/ 2316127 h 2344739"/>
              <a:gd name="connsiteX112" fmla="*/ 6169822 w 12193149"/>
              <a:gd name="connsiteY112" fmla="*/ 2318214 h 2344739"/>
              <a:gd name="connsiteX113" fmla="*/ 6074996 w 12193149"/>
              <a:gd name="connsiteY113" fmla="*/ 2338676 h 2344739"/>
              <a:gd name="connsiteX114" fmla="*/ 6069677 w 12193149"/>
              <a:gd name="connsiteY114" fmla="*/ 2337139 h 2344739"/>
              <a:gd name="connsiteX115" fmla="*/ 6049786 w 12193149"/>
              <a:gd name="connsiteY115" fmla="*/ 2337822 h 2344739"/>
              <a:gd name="connsiteX116" fmla="*/ 6042433 w 12193149"/>
              <a:gd name="connsiteY116" fmla="*/ 2329473 h 2344739"/>
              <a:gd name="connsiteX117" fmla="*/ 6011238 w 12193149"/>
              <a:gd name="connsiteY117" fmla="*/ 2324380 h 2344739"/>
              <a:gd name="connsiteX118" fmla="*/ 5958523 w 12193149"/>
              <a:gd name="connsiteY118" fmla="*/ 2328024 h 2344739"/>
              <a:gd name="connsiteX119" fmla="*/ 5760067 w 12193149"/>
              <a:gd name="connsiteY119" fmla="*/ 2343716 h 2344739"/>
              <a:gd name="connsiteX120" fmla="*/ 5628108 w 12193149"/>
              <a:gd name="connsiteY120" fmla="*/ 2344739 h 2344739"/>
              <a:gd name="connsiteX121" fmla="*/ 5472054 w 12193149"/>
              <a:gd name="connsiteY121" fmla="*/ 2330719 h 2344739"/>
              <a:gd name="connsiteX122" fmla="*/ 5433909 w 12193149"/>
              <a:gd name="connsiteY122" fmla="*/ 2319466 h 2344739"/>
              <a:gd name="connsiteX123" fmla="*/ 5382817 w 12193149"/>
              <a:gd name="connsiteY123" fmla="*/ 2301764 h 2344739"/>
              <a:gd name="connsiteX124" fmla="*/ 5262912 w 12193149"/>
              <a:gd name="connsiteY124" fmla="*/ 2281347 h 2344739"/>
              <a:gd name="connsiteX125" fmla="*/ 5224109 w 12193149"/>
              <a:gd name="connsiteY125" fmla="*/ 2270223 h 2344739"/>
              <a:gd name="connsiteX126" fmla="*/ 5175808 w 12193149"/>
              <a:gd name="connsiteY126" fmla="*/ 2267233 h 2344739"/>
              <a:gd name="connsiteX127" fmla="*/ 5157702 w 12193149"/>
              <a:gd name="connsiteY127" fmla="*/ 2260010 h 2344739"/>
              <a:gd name="connsiteX128" fmla="*/ 5143747 w 12193149"/>
              <a:gd name="connsiteY128" fmla="*/ 2256610 h 2344739"/>
              <a:gd name="connsiteX129" fmla="*/ 5140744 w 12193149"/>
              <a:gd name="connsiteY129" fmla="*/ 2254509 h 2344739"/>
              <a:gd name="connsiteX130" fmla="*/ 5122807 w 12193149"/>
              <a:gd name="connsiteY130" fmla="*/ 2243656 h 2344739"/>
              <a:gd name="connsiteX131" fmla="*/ 5066938 w 12193149"/>
              <a:gd name="connsiteY131" fmla="*/ 2250227 h 2344739"/>
              <a:gd name="connsiteX132" fmla="*/ 5012662 w 12193149"/>
              <a:gd name="connsiteY132" fmla="*/ 2233846 h 2344739"/>
              <a:gd name="connsiteX133" fmla="*/ 4841589 w 12193149"/>
              <a:gd name="connsiteY133" fmla="*/ 2209829 h 2344739"/>
              <a:gd name="connsiteX134" fmla="*/ 4763595 w 12193149"/>
              <a:gd name="connsiteY134" fmla="*/ 2182061 h 2344739"/>
              <a:gd name="connsiteX135" fmla="*/ 4724334 w 12193149"/>
              <a:gd name="connsiteY135" fmla="*/ 2173047 h 2344739"/>
              <a:gd name="connsiteX136" fmla="*/ 4722324 w 12193149"/>
              <a:gd name="connsiteY136" fmla="*/ 2172298 h 2344739"/>
              <a:gd name="connsiteX137" fmla="*/ 4723259 w 12193149"/>
              <a:gd name="connsiteY137" fmla="*/ 2172087 h 2344739"/>
              <a:gd name="connsiteX138" fmla="*/ 4718350 w 12193149"/>
              <a:gd name="connsiteY138" fmla="*/ 2170817 h 2344739"/>
              <a:gd name="connsiteX139" fmla="*/ 4722324 w 12193149"/>
              <a:gd name="connsiteY139" fmla="*/ 2172298 h 2344739"/>
              <a:gd name="connsiteX140" fmla="*/ 4716674 w 12193149"/>
              <a:gd name="connsiteY140" fmla="*/ 2173573 h 2344739"/>
              <a:gd name="connsiteX141" fmla="*/ 4516962 w 12193149"/>
              <a:gd name="connsiteY141" fmla="*/ 2163671 h 2344739"/>
              <a:gd name="connsiteX142" fmla="*/ 4429691 w 12193149"/>
              <a:gd name="connsiteY142" fmla="*/ 2153020 h 2344739"/>
              <a:gd name="connsiteX143" fmla="*/ 4364023 w 12193149"/>
              <a:gd name="connsiteY143" fmla="*/ 2151674 h 2344739"/>
              <a:gd name="connsiteX144" fmla="*/ 4318114 w 12193149"/>
              <a:gd name="connsiteY144" fmla="*/ 2158289 h 2344739"/>
              <a:gd name="connsiteX145" fmla="*/ 4316258 w 12193149"/>
              <a:gd name="connsiteY145" fmla="*/ 2156948 h 2344739"/>
              <a:gd name="connsiteX146" fmla="*/ 4296292 w 12193149"/>
              <a:gd name="connsiteY146" fmla="*/ 2155069 h 2344739"/>
              <a:gd name="connsiteX147" fmla="*/ 4291212 w 12193149"/>
              <a:gd name="connsiteY147" fmla="*/ 2157986 h 2344739"/>
              <a:gd name="connsiteX148" fmla="*/ 4277290 w 12193149"/>
              <a:gd name="connsiteY148" fmla="*/ 2157740 h 2344739"/>
              <a:gd name="connsiteX149" fmla="*/ 4249265 w 12193149"/>
              <a:gd name="connsiteY149" fmla="*/ 2160064 h 2344739"/>
              <a:gd name="connsiteX150" fmla="*/ 4203199 w 12193149"/>
              <a:gd name="connsiteY150" fmla="*/ 2157269 h 2344739"/>
              <a:gd name="connsiteX151" fmla="*/ 4202893 w 12193149"/>
              <a:gd name="connsiteY151" fmla="*/ 2156010 h 2344739"/>
              <a:gd name="connsiteX152" fmla="*/ 4192396 w 12193149"/>
              <a:gd name="connsiteY152" fmla="*/ 2150376 h 2344739"/>
              <a:gd name="connsiteX153" fmla="*/ 4143893 w 12193149"/>
              <a:gd name="connsiteY153" fmla="*/ 2134511 h 2344739"/>
              <a:gd name="connsiteX154" fmla="*/ 4084245 w 12193149"/>
              <a:gd name="connsiteY154" fmla="*/ 2107978 h 2344739"/>
              <a:gd name="connsiteX155" fmla="*/ 4075694 w 12193149"/>
              <a:gd name="connsiteY155" fmla="*/ 2107143 h 2344739"/>
              <a:gd name="connsiteX156" fmla="*/ 4075575 w 12193149"/>
              <a:gd name="connsiteY156" fmla="*/ 2106844 h 2344739"/>
              <a:gd name="connsiteX157" fmla="*/ 4066658 w 12193149"/>
              <a:gd name="connsiteY157" fmla="*/ 2105400 h 2344739"/>
              <a:gd name="connsiteX158" fmla="*/ 4060102 w 12193149"/>
              <a:gd name="connsiteY158" fmla="*/ 2105618 h 2344739"/>
              <a:gd name="connsiteX159" fmla="*/ 4043512 w 12193149"/>
              <a:gd name="connsiteY159" fmla="*/ 2103997 h 2344739"/>
              <a:gd name="connsiteX160" fmla="*/ 4038145 w 12193149"/>
              <a:gd name="connsiteY160" fmla="*/ 2101563 h 2344739"/>
              <a:gd name="connsiteX161" fmla="*/ 4036511 w 12193149"/>
              <a:gd name="connsiteY161" fmla="*/ 2097896 h 2344739"/>
              <a:gd name="connsiteX162" fmla="*/ 4034926 w 12193149"/>
              <a:gd name="connsiteY162" fmla="*/ 2098131 h 2344739"/>
              <a:gd name="connsiteX163" fmla="*/ 4005686 w 12193149"/>
              <a:gd name="connsiteY163" fmla="*/ 2085563 h 2344739"/>
              <a:gd name="connsiteX164" fmla="*/ 3937994 w 12193149"/>
              <a:gd name="connsiteY164" fmla="*/ 2068106 h 2344739"/>
              <a:gd name="connsiteX165" fmla="*/ 3898423 w 12193149"/>
              <a:gd name="connsiteY165" fmla="*/ 2062451 h 2344739"/>
              <a:gd name="connsiteX166" fmla="*/ 3790908 w 12193149"/>
              <a:gd name="connsiteY166" fmla="*/ 2042213 h 2344739"/>
              <a:gd name="connsiteX167" fmla="*/ 3683661 w 12193149"/>
              <a:gd name="connsiteY167" fmla="*/ 2018290 h 2344739"/>
              <a:gd name="connsiteX168" fmla="*/ 3611183 w 12193149"/>
              <a:gd name="connsiteY168" fmla="*/ 1986019 h 2344739"/>
              <a:gd name="connsiteX169" fmla="*/ 3605003 w 12193149"/>
              <a:gd name="connsiteY169" fmla="*/ 1987381 h 2344739"/>
              <a:gd name="connsiteX170" fmla="*/ 3595884 w 12193149"/>
              <a:gd name="connsiteY170" fmla="*/ 1987545 h 2344739"/>
              <a:gd name="connsiteX171" fmla="*/ 3595649 w 12193149"/>
              <a:gd name="connsiteY171" fmla="*/ 1987276 h 2344739"/>
              <a:gd name="connsiteX172" fmla="*/ 3587126 w 12193149"/>
              <a:gd name="connsiteY172" fmla="*/ 1987966 h 2344739"/>
              <a:gd name="connsiteX173" fmla="*/ 3537283 w 12193149"/>
              <a:gd name="connsiteY173" fmla="*/ 1978267 h 2344739"/>
              <a:gd name="connsiteX174" fmla="*/ 3474371 w 12193149"/>
              <a:gd name="connsiteY174" fmla="*/ 1974606 h 2344739"/>
              <a:gd name="connsiteX175" fmla="*/ 3401876 w 12193149"/>
              <a:gd name="connsiteY175" fmla="*/ 1962558 h 2344739"/>
              <a:gd name="connsiteX176" fmla="*/ 3365036 w 12193149"/>
              <a:gd name="connsiteY176" fmla="*/ 1979510 h 2344739"/>
              <a:gd name="connsiteX177" fmla="*/ 3345174 w 12193149"/>
              <a:gd name="connsiteY177" fmla="*/ 1981192 h 2344739"/>
              <a:gd name="connsiteX178" fmla="*/ 3342846 w 12193149"/>
              <a:gd name="connsiteY178" fmla="*/ 1980217 h 2344739"/>
              <a:gd name="connsiteX179" fmla="*/ 3263504 w 12193149"/>
              <a:gd name="connsiteY179" fmla="*/ 1986094 h 2344739"/>
              <a:gd name="connsiteX180" fmla="*/ 3143704 w 12193149"/>
              <a:gd name="connsiteY180" fmla="*/ 1993869 h 2344739"/>
              <a:gd name="connsiteX181" fmla="*/ 3031439 w 12193149"/>
              <a:gd name="connsiteY181" fmla="*/ 1996512 h 2344739"/>
              <a:gd name="connsiteX182" fmla="*/ 2782717 w 12193149"/>
              <a:gd name="connsiteY182" fmla="*/ 2018333 h 2344739"/>
              <a:gd name="connsiteX183" fmla="*/ 2647675 w 12193149"/>
              <a:gd name="connsiteY183" fmla="*/ 2028869 h 2344739"/>
              <a:gd name="connsiteX184" fmla="*/ 2569176 w 12193149"/>
              <a:gd name="connsiteY184" fmla="*/ 2002628 h 2344739"/>
              <a:gd name="connsiteX185" fmla="*/ 2444403 w 12193149"/>
              <a:gd name="connsiteY185" fmla="*/ 2016529 h 2344739"/>
              <a:gd name="connsiteX186" fmla="*/ 2316260 w 12193149"/>
              <a:gd name="connsiteY186" fmla="*/ 2024996 h 2344739"/>
              <a:gd name="connsiteX187" fmla="*/ 2209726 w 12193149"/>
              <a:gd name="connsiteY187" fmla="*/ 2019763 h 2344739"/>
              <a:gd name="connsiteX188" fmla="*/ 2095813 w 12193149"/>
              <a:gd name="connsiteY188" fmla="*/ 2003052 h 2344739"/>
              <a:gd name="connsiteX189" fmla="*/ 1998504 w 12193149"/>
              <a:gd name="connsiteY189" fmla="*/ 1995032 h 2344739"/>
              <a:gd name="connsiteX190" fmla="*/ 1929320 w 12193149"/>
              <a:gd name="connsiteY190" fmla="*/ 2016977 h 2344739"/>
              <a:gd name="connsiteX191" fmla="*/ 1922798 w 12193149"/>
              <a:gd name="connsiteY191" fmla="*/ 2012146 h 2344739"/>
              <a:gd name="connsiteX192" fmla="*/ 1874228 w 12193149"/>
              <a:gd name="connsiteY192" fmla="*/ 2013741 h 2344739"/>
              <a:gd name="connsiteX193" fmla="*/ 1787803 w 12193149"/>
              <a:gd name="connsiteY193" fmla="*/ 2041363 h 2344739"/>
              <a:gd name="connsiteX194" fmla="*/ 1739352 w 12193149"/>
              <a:gd name="connsiteY194" fmla="*/ 2036312 h 2344739"/>
              <a:gd name="connsiteX195" fmla="*/ 1676219 w 12193149"/>
              <a:gd name="connsiteY195" fmla="*/ 2019963 h 2344739"/>
              <a:gd name="connsiteX196" fmla="*/ 1609817 w 12193149"/>
              <a:gd name="connsiteY196" fmla="*/ 2013066 h 2344739"/>
              <a:gd name="connsiteX197" fmla="*/ 1497258 w 12193149"/>
              <a:gd name="connsiteY197" fmla="*/ 1987476 h 2344739"/>
              <a:gd name="connsiteX198" fmla="*/ 1151127 w 12193149"/>
              <a:gd name="connsiteY198" fmla="*/ 1938041 h 2344739"/>
              <a:gd name="connsiteX199" fmla="*/ 859417 w 12193149"/>
              <a:gd name="connsiteY199" fmla="*/ 1928608 h 2344739"/>
              <a:gd name="connsiteX200" fmla="*/ 838688 w 12193149"/>
              <a:gd name="connsiteY200" fmla="*/ 1929821 h 2344739"/>
              <a:gd name="connsiteX201" fmla="*/ 817957 w 12193149"/>
              <a:gd name="connsiteY201" fmla="*/ 1927857 h 2344739"/>
              <a:gd name="connsiteX202" fmla="*/ 812654 w 12193149"/>
              <a:gd name="connsiteY202" fmla="*/ 1930751 h 2344739"/>
              <a:gd name="connsiteX203" fmla="*/ 721195 w 12193149"/>
              <a:gd name="connsiteY203" fmla="*/ 1929661 h 2344739"/>
              <a:gd name="connsiteX204" fmla="*/ 720890 w 12193149"/>
              <a:gd name="connsiteY204" fmla="*/ 1928399 h 2344739"/>
              <a:gd name="connsiteX205" fmla="*/ 710023 w 12193149"/>
              <a:gd name="connsiteY205" fmla="*/ 1922722 h 2344739"/>
              <a:gd name="connsiteX206" fmla="*/ 597940 w 12193149"/>
              <a:gd name="connsiteY206" fmla="*/ 1879864 h 2344739"/>
              <a:gd name="connsiteX207" fmla="*/ 579683 w 12193149"/>
              <a:gd name="connsiteY207" fmla="*/ 1877212 h 2344739"/>
              <a:gd name="connsiteX208" fmla="*/ 572865 w 12193149"/>
              <a:gd name="connsiteY208" fmla="*/ 1877401 h 2344739"/>
              <a:gd name="connsiteX209" fmla="*/ 446247 w 12193149"/>
              <a:gd name="connsiteY209" fmla="*/ 1839371 h 2344739"/>
              <a:gd name="connsiteX210" fmla="*/ 405163 w 12193149"/>
              <a:gd name="connsiteY210" fmla="*/ 1833548 h 2344739"/>
              <a:gd name="connsiteX211" fmla="*/ 293583 w 12193149"/>
              <a:gd name="connsiteY211" fmla="*/ 1812852 h 2344739"/>
              <a:gd name="connsiteX212" fmla="*/ 119529 w 12193149"/>
              <a:gd name="connsiteY212" fmla="*/ 1761047 h 2344739"/>
              <a:gd name="connsiteX213" fmla="*/ 16674 w 12193149"/>
              <a:gd name="connsiteY213" fmla="*/ 1758191 h 2344739"/>
              <a:gd name="connsiteX214" fmla="*/ 1150 w 12193149"/>
              <a:gd name="connsiteY214" fmla="*/ 1752722 h 2344739"/>
              <a:gd name="connsiteX215" fmla="*/ 1148 w 12193149"/>
              <a:gd name="connsiteY215" fmla="*/ 222213 h 2344739"/>
              <a:gd name="connsiteX216" fmla="*/ 1148 w 12193149"/>
              <a:gd name="connsiteY216" fmla="*/ 0 h 2344739"/>
              <a:gd name="connsiteX0" fmla="*/ 1148 w 12193149"/>
              <a:gd name="connsiteY0" fmla="*/ 818782 h 3163521"/>
              <a:gd name="connsiteX1" fmla="*/ 12181789 w 12193149"/>
              <a:gd name="connsiteY1" fmla="*/ 0 h 3163521"/>
              <a:gd name="connsiteX2" fmla="*/ 12193149 w 12193149"/>
              <a:gd name="connsiteY2" fmla="*/ 1398521 h 3163521"/>
              <a:gd name="connsiteX3" fmla="*/ 12185986 w 12193149"/>
              <a:gd name="connsiteY3" fmla="*/ 1402971 h 3163521"/>
              <a:gd name="connsiteX4" fmla="*/ 12156363 w 12193149"/>
              <a:gd name="connsiteY4" fmla="*/ 1416148 h 3163521"/>
              <a:gd name="connsiteX5" fmla="*/ 12139215 w 12193149"/>
              <a:gd name="connsiteY5" fmla="*/ 1441961 h 3163521"/>
              <a:gd name="connsiteX6" fmla="*/ 12126327 w 12193149"/>
              <a:gd name="connsiteY6" fmla="*/ 1443472 h 3163521"/>
              <a:gd name="connsiteX7" fmla="*/ 12124007 w 12193149"/>
              <a:gd name="connsiteY7" fmla="*/ 1443576 h 3163521"/>
              <a:gd name="connsiteX8" fmla="*/ 12116854 w 12193149"/>
              <a:gd name="connsiteY8" fmla="*/ 1447390 h 3163521"/>
              <a:gd name="connsiteX9" fmla="*/ 12099497 w 12193149"/>
              <a:gd name="connsiteY9" fmla="*/ 1446921 h 3163521"/>
              <a:gd name="connsiteX10" fmla="*/ 12087073 w 12193149"/>
              <a:gd name="connsiteY10" fmla="*/ 1455123 h 3163521"/>
              <a:gd name="connsiteX11" fmla="*/ 12031073 w 12193149"/>
              <a:gd name="connsiteY11" fmla="*/ 1498791 h 3163521"/>
              <a:gd name="connsiteX12" fmla="*/ 11995833 w 12193149"/>
              <a:gd name="connsiteY12" fmla="*/ 1522240 h 3163521"/>
              <a:gd name="connsiteX13" fmla="*/ 11979717 w 12193149"/>
              <a:gd name="connsiteY13" fmla="*/ 1526943 h 3163521"/>
              <a:gd name="connsiteX14" fmla="*/ 11959046 w 12193149"/>
              <a:gd name="connsiteY14" fmla="*/ 1536340 h 3163521"/>
              <a:gd name="connsiteX15" fmla="*/ 11920454 w 12193149"/>
              <a:gd name="connsiteY15" fmla="*/ 1549665 h 3163521"/>
              <a:gd name="connsiteX16" fmla="*/ 11903656 w 12193149"/>
              <a:gd name="connsiteY16" fmla="*/ 1561208 h 3163521"/>
              <a:gd name="connsiteX17" fmla="*/ 11895048 w 12193149"/>
              <a:gd name="connsiteY17" fmla="*/ 1563573 h 3163521"/>
              <a:gd name="connsiteX18" fmla="*/ 11891968 w 12193149"/>
              <a:gd name="connsiteY18" fmla="*/ 1574511 h 3163521"/>
              <a:gd name="connsiteX19" fmla="*/ 11870776 w 12193149"/>
              <a:gd name="connsiteY19" fmla="*/ 1596598 h 3163521"/>
              <a:gd name="connsiteX20" fmla="*/ 11813376 w 12193149"/>
              <a:gd name="connsiteY20" fmla="*/ 1616441 h 3163521"/>
              <a:gd name="connsiteX21" fmla="*/ 11590693 w 12193149"/>
              <a:gd name="connsiteY21" fmla="*/ 1782559 h 3163521"/>
              <a:gd name="connsiteX22" fmla="*/ 11506817 w 12193149"/>
              <a:gd name="connsiteY22" fmla="*/ 1852405 h 3163521"/>
              <a:gd name="connsiteX23" fmla="*/ 11280332 w 12193149"/>
              <a:gd name="connsiteY23" fmla="*/ 2042353 h 3163521"/>
              <a:gd name="connsiteX24" fmla="*/ 11228309 w 12193149"/>
              <a:gd name="connsiteY24" fmla="*/ 2095018 h 3163521"/>
              <a:gd name="connsiteX25" fmla="*/ 11218087 w 12193149"/>
              <a:gd name="connsiteY25" fmla="*/ 2094743 h 3163521"/>
              <a:gd name="connsiteX26" fmla="*/ 11217184 w 12193149"/>
              <a:gd name="connsiteY26" fmla="*/ 2093800 h 3163521"/>
              <a:gd name="connsiteX27" fmla="*/ 11188885 w 12193149"/>
              <a:gd name="connsiteY27" fmla="*/ 2111165 h 3163521"/>
              <a:gd name="connsiteX28" fmla="*/ 11184501 w 12193149"/>
              <a:gd name="connsiteY28" fmla="*/ 2111307 h 3163521"/>
              <a:gd name="connsiteX29" fmla="*/ 11166854 w 12193149"/>
              <a:gd name="connsiteY29" fmla="*/ 2125394 h 3163521"/>
              <a:gd name="connsiteX30" fmla="*/ 11157311 w 12193149"/>
              <a:gd name="connsiteY30" fmla="*/ 2131196 h 3163521"/>
              <a:gd name="connsiteX31" fmla="*/ 11155496 w 12193149"/>
              <a:gd name="connsiteY31" fmla="*/ 2135879 h 3163521"/>
              <a:gd name="connsiteX32" fmla="*/ 11140961 w 12193149"/>
              <a:gd name="connsiteY32" fmla="*/ 2142897 h 3163521"/>
              <a:gd name="connsiteX33" fmla="*/ 11138961 w 12193149"/>
              <a:gd name="connsiteY33" fmla="*/ 2142554 h 3163521"/>
              <a:gd name="connsiteX34" fmla="*/ 11128208 w 12193149"/>
              <a:gd name="connsiteY34" fmla="*/ 2152614 h 3163521"/>
              <a:gd name="connsiteX35" fmla="*/ 11120691 w 12193149"/>
              <a:gd name="connsiteY35" fmla="*/ 2166206 h 3163521"/>
              <a:gd name="connsiteX36" fmla="*/ 10894683 w 12193149"/>
              <a:gd name="connsiteY36" fmla="*/ 2292181 h 3163521"/>
              <a:gd name="connsiteX37" fmla="*/ 10773300 w 12193149"/>
              <a:gd name="connsiteY37" fmla="*/ 2341973 h 3163521"/>
              <a:gd name="connsiteX38" fmla="*/ 10627668 w 12193149"/>
              <a:gd name="connsiteY38" fmla="*/ 2378011 h 3163521"/>
              <a:gd name="connsiteX39" fmla="*/ 10581895 w 12193149"/>
              <a:gd name="connsiteY39" fmla="*/ 2387471 h 3163521"/>
              <a:gd name="connsiteX40" fmla="*/ 10547790 w 12193149"/>
              <a:gd name="connsiteY40" fmla="*/ 2417205 h 3163521"/>
              <a:gd name="connsiteX41" fmla="*/ 10529643 w 12193149"/>
              <a:gd name="connsiteY41" fmla="*/ 2415689 h 3163521"/>
              <a:gd name="connsiteX42" fmla="*/ 10526446 w 12193149"/>
              <a:gd name="connsiteY42" fmla="*/ 2415193 h 3163521"/>
              <a:gd name="connsiteX43" fmla="*/ 10515129 w 12193149"/>
              <a:gd name="connsiteY43" fmla="*/ 2418319 h 3163521"/>
              <a:gd name="connsiteX44" fmla="*/ 10491735 w 12193149"/>
              <a:gd name="connsiteY44" fmla="*/ 2412938 h 3163521"/>
              <a:gd name="connsiteX45" fmla="*/ 10471418 w 12193149"/>
              <a:gd name="connsiteY45" fmla="*/ 2420475 h 3163521"/>
              <a:gd name="connsiteX46" fmla="*/ 10377042 w 12193149"/>
              <a:gd name="connsiteY46" fmla="*/ 2463380 h 3163521"/>
              <a:gd name="connsiteX47" fmla="*/ 10319338 w 12193149"/>
              <a:gd name="connsiteY47" fmla="*/ 2485003 h 3163521"/>
              <a:gd name="connsiteX48" fmla="*/ 10295467 w 12193149"/>
              <a:gd name="connsiteY48" fmla="*/ 2486861 h 3163521"/>
              <a:gd name="connsiteX49" fmla="*/ 10263443 w 12193149"/>
              <a:gd name="connsiteY49" fmla="*/ 2493730 h 3163521"/>
              <a:gd name="connsiteX50" fmla="*/ 10205418 w 12193149"/>
              <a:gd name="connsiteY50" fmla="*/ 2500931 h 3163521"/>
              <a:gd name="connsiteX51" fmla="*/ 10177759 w 12193149"/>
              <a:gd name="connsiteY51" fmla="*/ 2511725 h 3163521"/>
              <a:gd name="connsiteX52" fmla="*/ 10165070 w 12193149"/>
              <a:gd name="connsiteY52" fmla="*/ 2512521 h 3163521"/>
              <a:gd name="connsiteX53" fmla="*/ 10156308 w 12193149"/>
              <a:gd name="connsiteY53" fmla="*/ 2526269 h 3163521"/>
              <a:gd name="connsiteX54" fmla="*/ 10118267 w 12193149"/>
              <a:gd name="connsiteY54" fmla="*/ 2549924 h 3163521"/>
              <a:gd name="connsiteX55" fmla="*/ 10083317 w 12193149"/>
              <a:gd name="connsiteY55" fmla="*/ 2562078 h 3163521"/>
              <a:gd name="connsiteX56" fmla="*/ 10040388 w 12193149"/>
              <a:gd name="connsiteY56" fmla="*/ 2560414 h 3163521"/>
              <a:gd name="connsiteX57" fmla="*/ 9961167 w 12193149"/>
              <a:gd name="connsiteY57" fmla="*/ 2575929 h 3163521"/>
              <a:gd name="connsiteX58" fmla="*/ 9848940 w 12193149"/>
              <a:gd name="connsiteY58" fmla="*/ 2582697 h 3163521"/>
              <a:gd name="connsiteX59" fmla="*/ 9729457 w 12193149"/>
              <a:gd name="connsiteY59" fmla="*/ 2602904 h 3163521"/>
              <a:gd name="connsiteX60" fmla="*/ 9613704 w 12193149"/>
              <a:gd name="connsiteY60" fmla="*/ 2631153 h 3163521"/>
              <a:gd name="connsiteX61" fmla="*/ 9338590 w 12193149"/>
              <a:gd name="connsiteY61" fmla="*/ 2688075 h 3163521"/>
              <a:gd name="connsiteX62" fmla="*/ 9232518 w 12193149"/>
              <a:gd name="connsiteY62" fmla="*/ 2711931 h 3163521"/>
              <a:gd name="connsiteX63" fmla="*/ 9156690 w 12193149"/>
              <a:gd name="connsiteY63" fmla="*/ 2722010 h 3163521"/>
              <a:gd name="connsiteX64" fmla="*/ 9054601 w 12193149"/>
              <a:gd name="connsiteY64" fmla="*/ 2729537 h 3163521"/>
              <a:gd name="connsiteX65" fmla="*/ 9006634 w 12193149"/>
              <a:gd name="connsiteY65" fmla="*/ 2732822 h 3163521"/>
              <a:gd name="connsiteX66" fmla="*/ 9006349 w 12193149"/>
              <a:gd name="connsiteY66" fmla="*/ 2732582 h 3163521"/>
              <a:gd name="connsiteX67" fmla="*/ 8997380 w 12193149"/>
              <a:gd name="connsiteY67" fmla="*/ 2733793 h 3163521"/>
              <a:gd name="connsiteX68" fmla="*/ 8991542 w 12193149"/>
              <a:gd name="connsiteY68" fmla="*/ 2735854 h 3163521"/>
              <a:gd name="connsiteX69" fmla="*/ 8975485 w 12193149"/>
              <a:gd name="connsiteY69" fmla="*/ 2739080 h 3163521"/>
              <a:gd name="connsiteX70" fmla="*/ 8969159 w 12193149"/>
              <a:gd name="connsiteY70" fmla="*/ 2738380 h 3163521"/>
              <a:gd name="connsiteX71" fmla="*/ 8964196 w 12193149"/>
              <a:gd name="connsiteY71" fmla="*/ 2736155 h 3163521"/>
              <a:gd name="connsiteX72" fmla="*/ 8930136 w 12193149"/>
              <a:gd name="connsiteY72" fmla="*/ 2732967 h 3163521"/>
              <a:gd name="connsiteX73" fmla="*/ 8753592 w 12193149"/>
              <a:gd name="connsiteY73" fmla="*/ 2752199 h 3163521"/>
              <a:gd name="connsiteX74" fmla="*/ 8708995 w 12193149"/>
              <a:gd name="connsiteY74" fmla="*/ 2754300 h 3163521"/>
              <a:gd name="connsiteX75" fmla="*/ 8597219 w 12193149"/>
              <a:gd name="connsiteY75" fmla="*/ 2762872 h 3163521"/>
              <a:gd name="connsiteX76" fmla="*/ 8526378 w 12193149"/>
              <a:gd name="connsiteY76" fmla="*/ 2748030 h 3163521"/>
              <a:gd name="connsiteX77" fmla="*/ 8512131 w 12193149"/>
              <a:gd name="connsiteY77" fmla="*/ 2753945 h 3163521"/>
              <a:gd name="connsiteX78" fmla="*/ 8507315 w 12193149"/>
              <a:gd name="connsiteY78" fmla="*/ 2756946 h 3163521"/>
              <a:gd name="connsiteX79" fmla="*/ 8499116 w 12193149"/>
              <a:gd name="connsiteY79" fmla="*/ 2759684 h 3163521"/>
              <a:gd name="connsiteX80" fmla="*/ 8498742 w 12193149"/>
              <a:gd name="connsiteY80" fmla="*/ 2759505 h 3163521"/>
              <a:gd name="connsiteX81" fmla="*/ 8491397 w 12193149"/>
              <a:gd name="connsiteY81" fmla="*/ 2762555 h 3163521"/>
              <a:gd name="connsiteX82" fmla="*/ 8368330 w 12193149"/>
              <a:gd name="connsiteY82" fmla="*/ 2776597 h 3163521"/>
              <a:gd name="connsiteX83" fmla="*/ 8354947 w 12193149"/>
              <a:gd name="connsiteY83" fmla="*/ 2776791 h 3163521"/>
              <a:gd name="connsiteX84" fmla="*/ 8321252 w 12193149"/>
              <a:gd name="connsiteY84" fmla="*/ 2793369 h 3163521"/>
              <a:gd name="connsiteX85" fmla="*/ 8315581 w 12193149"/>
              <a:gd name="connsiteY85" fmla="*/ 2793695 h 3163521"/>
              <a:gd name="connsiteX86" fmla="*/ 8296322 w 12193149"/>
              <a:gd name="connsiteY86" fmla="*/ 2807590 h 3163521"/>
              <a:gd name="connsiteX87" fmla="*/ 8285424 w 12193149"/>
              <a:gd name="connsiteY87" fmla="*/ 2813413 h 3163521"/>
              <a:gd name="connsiteX88" fmla="*/ 8284298 w 12193149"/>
              <a:gd name="connsiteY88" fmla="*/ 2817856 h 3163521"/>
              <a:gd name="connsiteX89" fmla="*/ 8267224 w 12193149"/>
              <a:gd name="connsiteY89" fmla="*/ 2825031 h 3163521"/>
              <a:gd name="connsiteX90" fmla="*/ 8264525 w 12193149"/>
              <a:gd name="connsiteY90" fmla="*/ 2824801 h 3163521"/>
              <a:gd name="connsiteX91" fmla="*/ 8253181 w 12193149"/>
              <a:gd name="connsiteY91" fmla="*/ 2834644 h 3163521"/>
              <a:gd name="connsiteX92" fmla="*/ 8246982 w 12193149"/>
              <a:gd name="connsiteY92" fmla="*/ 2847636 h 3163521"/>
              <a:gd name="connsiteX93" fmla="*/ 8091420 w 12193149"/>
              <a:gd name="connsiteY93" fmla="*/ 2893797 h 3163521"/>
              <a:gd name="connsiteX94" fmla="*/ 7906555 w 12193149"/>
              <a:gd name="connsiteY94" fmla="*/ 2935770 h 3163521"/>
              <a:gd name="connsiteX95" fmla="*/ 7719893 w 12193149"/>
              <a:gd name="connsiteY95" fmla="*/ 2961485 h 3163521"/>
              <a:gd name="connsiteX96" fmla="*/ 7615495 w 12193149"/>
              <a:gd name="connsiteY96" fmla="*/ 2958014 h 3163521"/>
              <a:gd name="connsiteX97" fmla="*/ 7528691 w 12193149"/>
              <a:gd name="connsiteY97" fmla="*/ 2963842 h 3163521"/>
              <a:gd name="connsiteX98" fmla="*/ 7520719 w 12193149"/>
              <a:gd name="connsiteY98" fmla="*/ 2966395 h 3163521"/>
              <a:gd name="connsiteX99" fmla="*/ 7508559 w 12193149"/>
              <a:gd name="connsiteY99" fmla="*/ 2967730 h 3163521"/>
              <a:gd name="connsiteX100" fmla="*/ 7508188 w 12193149"/>
              <a:gd name="connsiteY100" fmla="*/ 2967403 h 3163521"/>
              <a:gd name="connsiteX101" fmla="*/ 7496943 w 12193149"/>
              <a:gd name="connsiteY101" fmla="*/ 2969355 h 3163521"/>
              <a:gd name="connsiteX102" fmla="*/ 7219707 w 12193149"/>
              <a:gd name="connsiteY102" fmla="*/ 2975462 h 3163521"/>
              <a:gd name="connsiteX103" fmla="*/ 7202249 w 12193149"/>
              <a:gd name="connsiteY103" fmla="*/ 2980012 h 3163521"/>
              <a:gd name="connsiteX104" fmla="*/ 7198152 w 12193149"/>
              <a:gd name="connsiteY104" fmla="*/ 2985370 h 3163521"/>
              <a:gd name="connsiteX105" fmla="*/ 7171956 w 12193149"/>
              <a:gd name="connsiteY105" fmla="*/ 2990018 h 3163521"/>
              <a:gd name="connsiteX106" fmla="*/ 7098136 w 12193149"/>
              <a:gd name="connsiteY106" fmla="*/ 3002246 h 3163521"/>
              <a:gd name="connsiteX107" fmla="*/ 7019644 w 12193149"/>
              <a:gd name="connsiteY107" fmla="*/ 3001872 h 3163521"/>
              <a:gd name="connsiteX108" fmla="*/ 6905294 w 12193149"/>
              <a:gd name="connsiteY108" fmla="*/ 3031378 h 3163521"/>
              <a:gd name="connsiteX109" fmla="*/ 6709370 w 12193149"/>
              <a:gd name="connsiteY109" fmla="*/ 3059333 h 3163521"/>
              <a:gd name="connsiteX110" fmla="*/ 6550602 w 12193149"/>
              <a:gd name="connsiteY110" fmla="*/ 3088109 h 3163521"/>
              <a:gd name="connsiteX111" fmla="*/ 6318708 w 12193149"/>
              <a:gd name="connsiteY111" fmla="*/ 3134909 h 3163521"/>
              <a:gd name="connsiteX112" fmla="*/ 6169822 w 12193149"/>
              <a:gd name="connsiteY112" fmla="*/ 3136996 h 3163521"/>
              <a:gd name="connsiteX113" fmla="*/ 6074996 w 12193149"/>
              <a:gd name="connsiteY113" fmla="*/ 3157458 h 3163521"/>
              <a:gd name="connsiteX114" fmla="*/ 6069677 w 12193149"/>
              <a:gd name="connsiteY114" fmla="*/ 3155921 h 3163521"/>
              <a:gd name="connsiteX115" fmla="*/ 6049786 w 12193149"/>
              <a:gd name="connsiteY115" fmla="*/ 3156604 h 3163521"/>
              <a:gd name="connsiteX116" fmla="*/ 6042433 w 12193149"/>
              <a:gd name="connsiteY116" fmla="*/ 3148255 h 3163521"/>
              <a:gd name="connsiteX117" fmla="*/ 6011238 w 12193149"/>
              <a:gd name="connsiteY117" fmla="*/ 3143162 h 3163521"/>
              <a:gd name="connsiteX118" fmla="*/ 5958523 w 12193149"/>
              <a:gd name="connsiteY118" fmla="*/ 3146806 h 3163521"/>
              <a:gd name="connsiteX119" fmla="*/ 5760067 w 12193149"/>
              <a:gd name="connsiteY119" fmla="*/ 3162498 h 3163521"/>
              <a:gd name="connsiteX120" fmla="*/ 5628108 w 12193149"/>
              <a:gd name="connsiteY120" fmla="*/ 3163521 h 3163521"/>
              <a:gd name="connsiteX121" fmla="*/ 5472054 w 12193149"/>
              <a:gd name="connsiteY121" fmla="*/ 3149501 h 3163521"/>
              <a:gd name="connsiteX122" fmla="*/ 5433909 w 12193149"/>
              <a:gd name="connsiteY122" fmla="*/ 3138248 h 3163521"/>
              <a:gd name="connsiteX123" fmla="*/ 5382817 w 12193149"/>
              <a:gd name="connsiteY123" fmla="*/ 3120546 h 3163521"/>
              <a:gd name="connsiteX124" fmla="*/ 5262912 w 12193149"/>
              <a:gd name="connsiteY124" fmla="*/ 3100129 h 3163521"/>
              <a:gd name="connsiteX125" fmla="*/ 5224109 w 12193149"/>
              <a:gd name="connsiteY125" fmla="*/ 3089005 h 3163521"/>
              <a:gd name="connsiteX126" fmla="*/ 5175808 w 12193149"/>
              <a:gd name="connsiteY126" fmla="*/ 3086015 h 3163521"/>
              <a:gd name="connsiteX127" fmla="*/ 5157702 w 12193149"/>
              <a:gd name="connsiteY127" fmla="*/ 3078792 h 3163521"/>
              <a:gd name="connsiteX128" fmla="*/ 5143747 w 12193149"/>
              <a:gd name="connsiteY128" fmla="*/ 3075392 h 3163521"/>
              <a:gd name="connsiteX129" fmla="*/ 5140744 w 12193149"/>
              <a:gd name="connsiteY129" fmla="*/ 3073291 h 3163521"/>
              <a:gd name="connsiteX130" fmla="*/ 5122807 w 12193149"/>
              <a:gd name="connsiteY130" fmla="*/ 3062438 h 3163521"/>
              <a:gd name="connsiteX131" fmla="*/ 5066938 w 12193149"/>
              <a:gd name="connsiteY131" fmla="*/ 3069009 h 3163521"/>
              <a:gd name="connsiteX132" fmla="*/ 5012662 w 12193149"/>
              <a:gd name="connsiteY132" fmla="*/ 3052628 h 3163521"/>
              <a:gd name="connsiteX133" fmla="*/ 4841589 w 12193149"/>
              <a:gd name="connsiteY133" fmla="*/ 3028611 h 3163521"/>
              <a:gd name="connsiteX134" fmla="*/ 4763595 w 12193149"/>
              <a:gd name="connsiteY134" fmla="*/ 3000843 h 3163521"/>
              <a:gd name="connsiteX135" fmla="*/ 4724334 w 12193149"/>
              <a:gd name="connsiteY135" fmla="*/ 2991829 h 3163521"/>
              <a:gd name="connsiteX136" fmla="*/ 4722324 w 12193149"/>
              <a:gd name="connsiteY136" fmla="*/ 2991080 h 3163521"/>
              <a:gd name="connsiteX137" fmla="*/ 4723259 w 12193149"/>
              <a:gd name="connsiteY137" fmla="*/ 2990869 h 3163521"/>
              <a:gd name="connsiteX138" fmla="*/ 4718350 w 12193149"/>
              <a:gd name="connsiteY138" fmla="*/ 2989599 h 3163521"/>
              <a:gd name="connsiteX139" fmla="*/ 4722324 w 12193149"/>
              <a:gd name="connsiteY139" fmla="*/ 2991080 h 3163521"/>
              <a:gd name="connsiteX140" fmla="*/ 4716674 w 12193149"/>
              <a:gd name="connsiteY140" fmla="*/ 2992355 h 3163521"/>
              <a:gd name="connsiteX141" fmla="*/ 4516962 w 12193149"/>
              <a:gd name="connsiteY141" fmla="*/ 2982453 h 3163521"/>
              <a:gd name="connsiteX142" fmla="*/ 4429691 w 12193149"/>
              <a:gd name="connsiteY142" fmla="*/ 2971802 h 3163521"/>
              <a:gd name="connsiteX143" fmla="*/ 4364023 w 12193149"/>
              <a:gd name="connsiteY143" fmla="*/ 2970456 h 3163521"/>
              <a:gd name="connsiteX144" fmla="*/ 4318114 w 12193149"/>
              <a:gd name="connsiteY144" fmla="*/ 2977071 h 3163521"/>
              <a:gd name="connsiteX145" fmla="*/ 4316258 w 12193149"/>
              <a:gd name="connsiteY145" fmla="*/ 2975730 h 3163521"/>
              <a:gd name="connsiteX146" fmla="*/ 4296292 w 12193149"/>
              <a:gd name="connsiteY146" fmla="*/ 2973851 h 3163521"/>
              <a:gd name="connsiteX147" fmla="*/ 4291212 w 12193149"/>
              <a:gd name="connsiteY147" fmla="*/ 2976768 h 3163521"/>
              <a:gd name="connsiteX148" fmla="*/ 4277290 w 12193149"/>
              <a:gd name="connsiteY148" fmla="*/ 2976522 h 3163521"/>
              <a:gd name="connsiteX149" fmla="*/ 4249265 w 12193149"/>
              <a:gd name="connsiteY149" fmla="*/ 2978846 h 3163521"/>
              <a:gd name="connsiteX150" fmla="*/ 4203199 w 12193149"/>
              <a:gd name="connsiteY150" fmla="*/ 2976051 h 3163521"/>
              <a:gd name="connsiteX151" fmla="*/ 4202893 w 12193149"/>
              <a:gd name="connsiteY151" fmla="*/ 2974792 h 3163521"/>
              <a:gd name="connsiteX152" fmla="*/ 4192396 w 12193149"/>
              <a:gd name="connsiteY152" fmla="*/ 2969158 h 3163521"/>
              <a:gd name="connsiteX153" fmla="*/ 4143893 w 12193149"/>
              <a:gd name="connsiteY153" fmla="*/ 2953293 h 3163521"/>
              <a:gd name="connsiteX154" fmla="*/ 4084245 w 12193149"/>
              <a:gd name="connsiteY154" fmla="*/ 2926760 h 3163521"/>
              <a:gd name="connsiteX155" fmla="*/ 4075694 w 12193149"/>
              <a:gd name="connsiteY155" fmla="*/ 2925925 h 3163521"/>
              <a:gd name="connsiteX156" fmla="*/ 4075575 w 12193149"/>
              <a:gd name="connsiteY156" fmla="*/ 2925626 h 3163521"/>
              <a:gd name="connsiteX157" fmla="*/ 4066658 w 12193149"/>
              <a:gd name="connsiteY157" fmla="*/ 2924182 h 3163521"/>
              <a:gd name="connsiteX158" fmla="*/ 4060102 w 12193149"/>
              <a:gd name="connsiteY158" fmla="*/ 2924400 h 3163521"/>
              <a:gd name="connsiteX159" fmla="*/ 4043512 w 12193149"/>
              <a:gd name="connsiteY159" fmla="*/ 2922779 h 3163521"/>
              <a:gd name="connsiteX160" fmla="*/ 4038145 w 12193149"/>
              <a:gd name="connsiteY160" fmla="*/ 2920345 h 3163521"/>
              <a:gd name="connsiteX161" fmla="*/ 4036511 w 12193149"/>
              <a:gd name="connsiteY161" fmla="*/ 2916678 h 3163521"/>
              <a:gd name="connsiteX162" fmla="*/ 4034926 w 12193149"/>
              <a:gd name="connsiteY162" fmla="*/ 2916913 h 3163521"/>
              <a:gd name="connsiteX163" fmla="*/ 4005686 w 12193149"/>
              <a:gd name="connsiteY163" fmla="*/ 2904345 h 3163521"/>
              <a:gd name="connsiteX164" fmla="*/ 3937994 w 12193149"/>
              <a:gd name="connsiteY164" fmla="*/ 2886888 h 3163521"/>
              <a:gd name="connsiteX165" fmla="*/ 3898423 w 12193149"/>
              <a:gd name="connsiteY165" fmla="*/ 2881233 h 3163521"/>
              <a:gd name="connsiteX166" fmla="*/ 3790908 w 12193149"/>
              <a:gd name="connsiteY166" fmla="*/ 2860995 h 3163521"/>
              <a:gd name="connsiteX167" fmla="*/ 3683661 w 12193149"/>
              <a:gd name="connsiteY167" fmla="*/ 2837072 h 3163521"/>
              <a:gd name="connsiteX168" fmla="*/ 3611183 w 12193149"/>
              <a:gd name="connsiteY168" fmla="*/ 2804801 h 3163521"/>
              <a:gd name="connsiteX169" fmla="*/ 3605003 w 12193149"/>
              <a:gd name="connsiteY169" fmla="*/ 2806163 h 3163521"/>
              <a:gd name="connsiteX170" fmla="*/ 3595884 w 12193149"/>
              <a:gd name="connsiteY170" fmla="*/ 2806327 h 3163521"/>
              <a:gd name="connsiteX171" fmla="*/ 3595649 w 12193149"/>
              <a:gd name="connsiteY171" fmla="*/ 2806058 h 3163521"/>
              <a:gd name="connsiteX172" fmla="*/ 3587126 w 12193149"/>
              <a:gd name="connsiteY172" fmla="*/ 2806748 h 3163521"/>
              <a:gd name="connsiteX173" fmla="*/ 3537283 w 12193149"/>
              <a:gd name="connsiteY173" fmla="*/ 2797049 h 3163521"/>
              <a:gd name="connsiteX174" fmla="*/ 3474371 w 12193149"/>
              <a:gd name="connsiteY174" fmla="*/ 2793388 h 3163521"/>
              <a:gd name="connsiteX175" fmla="*/ 3401876 w 12193149"/>
              <a:gd name="connsiteY175" fmla="*/ 2781340 h 3163521"/>
              <a:gd name="connsiteX176" fmla="*/ 3365036 w 12193149"/>
              <a:gd name="connsiteY176" fmla="*/ 2798292 h 3163521"/>
              <a:gd name="connsiteX177" fmla="*/ 3345174 w 12193149"/>
              <a:gd name="connsiteY177" fmla="*/ 2799974 h 3163521"/>
              <a:gd name="connsiteX178" fmla="*/ 3342846 w 12193149"/>
              <a:gd name="connsiteY178" fmla="*/ 2798999 h 3163521"/>
              <a:gd name="connsiteX179" fmla="*/ 3263504 w 12193149"/>
              <a:gd name="connsiteY179" fmla="*/ 2804876 h 3163521"/>
              <a:gd name="connsiteX180" fmla="*/ 3143704 w 12193149"/>
              <a:gd name="connsiteY180" fmla="*/ 2812651 h 3163521"/>
              <a:gd name="connsiteX181" fmla="*/ 3031439 w 12193149"/>
              <a:gd name="connsiteY181" fmla="*/ 2815294 h 3163521"/>
              <a:gd name="connsiteX182" fmla="*/ 2782717 w 12193149"/>
              <a:gd name="connsiteY182" fmla="*/ 2837115 h 3163521"/>
              <a:gd name="connsiteX183" fmla="*/ 2647675 w 12193149"/>
              <a:gd name="connsiteY183" fmla="*/ 2847651 h 3163521"/>
              <a:gd name="connsiteX184" fmla="*/ 2569176 w 12193149"/>
              <a:gd name="connsiteY184" fmla="*/ 2821410 h 3163521"/>
              <a:gd name="connsiteX185" fmla="*/ 2444403 w 12193149"/>
              <a:gd name="connsiteY185" fmla="*/ 2835311 h 3163521"/>
              <a:gd name="connsiteX186" fmla="*/ 2316260 w 12193149"/>
              <a:gd name="connsiteY186" fmla="*/ 2843778 h 3163521"/>
              <a:gd name="connsiteX187" fmla="*/ 2209726 w 12193149"/>
              <a:gd name="connsiteY187" fmla="*/ 2838545 h 3163521"/>
              <a:gd name="connsiteX188" fmla="*/ 2095813 w 12193149"/>
              <a:gd name="connsiteY188" fmla="*/ 2821834 h 3163521"/>
              <a:gd name="connsiteX189" fmla="*/ 1998504 w 12193149"/>
              <a:gd name="connsiteY189" fmla="*/ 2813814 h 3163521"/>
              <a:gd name="connsiteX190" fmla="*/ 1929320 w 12193149"/>
              <a:gd name="connsiteY190" fmla="*/ 2835759 h 3163521"/>
              <a:gd name="connsiteX191" fmla="*/ 1922798 w 12193149"/>
              <a:gd name="connsiteY191" fmla="*/ 2830928 h 3163521"/>
              <a:gd name="connsiteX192" fmla="*/ 1874228 w 12193149"/>
              <a:gd name="connsiteY192" fmla="*/ 2832523 h 3163521"/>
              <a:gd name="connsiteX193" fmla="*/ 1787803 w 12193149"/>
              <a:gd name="connsiteY193" fmla="*/ 2860145 h 3163521"/>
              <a:gd name="connsiteX194" fmla="*/ 1739352 w 12193149"/>
              <a:gd name="connsiteY194" fmla="*/ 2855094 h 3163521"/>
              <a:gd name="connsiteX195" fmla="*/ 1676219 w 12193149"/>
              <a:gd name="connsiteY195" fmla="*/ 2838745 h 3163521"/>
              <a:gd name="connsiteX196" fmla="*/ 1609817 w 12193149"/>
              <a:gd name="connsiteY196" fmla="*/ 2831848 h 3163521"/>
              <a:gd name="connsiteX197" fmla="*/ 1497258 w 12193149"/>
              <a:gd name="connsiteY197" fmla="*/ 2806258 h 3163521"/>
              <a:gd name="connsiteX198" fmla="*/ 1151127 w 12193149"/>
              <a:gd name="connsiteY198" fmla="*/ 2756823 h 3163521"/>
              <a:gd name="connsiteX199" fmla="*/ 859417 w 12193149"/>
              <a:gd name="connsiteY199" fmla="*/ 2747390 h 3163521"/>
              <a:gd name="connsiteX200" fmla="*/ 838688 w 12193149"/>
              <a:gd name="connsiteY200" fmla="*/ 2748603 h 3163521"/>
              <a:gd name="connsiteX201" fmla="*/ 817957 w 12193149"/>
              <a:gd name="connsiteY201" fmla="*/ 2746639 h 3163521"/>
              <a:gd name="connsiteX202" fmla="*/ 812654 w 12193149"/>
              <a:gd name="connsiteY202" fmla="*/ 2749533 h 3163521"/>
              <a:gd name="connsiteX203" fmla="*/ 721195 w 12193149"/>
              <a:gd name="connsiteY203" fmla="*/ 2748443 h 3163521"/>
              <a:gd name="connsiteX204" fmla="*/ 720890 w 12193149"/>
              <a:gd name="connsiteY204" fmla="*/ 2747181 h 3163521"/>
              <a:gd name="connsiteX205" fmla="*/ 710023 w 12193149"/>
              <a:gd name="connsiteY205" fmla="*/ 2741504 h 3163521"/>
              <a:gd name="connsiteX206" fmla="*/ 597940 w 12193149"/>
              <a:gd name="connsiteY206" fmla="*/ 2698646 h 3163521"/>
              <a:gd name="connsiteX207" fmla="*/ 579683 w 12193149"/>
              <a:gd name="connsiteY207" fmla="*/ 2695994 h 3163521"/>
              <a:gd name="connsiteX208" fmla="*/ 572865 w 12193149"/>
              <a:gd name="connsiteY208" fmla="*/ 2696183 h 3163521"/>
              <a:gd name="connsiteX209" fmla="*/ 446247 w 12193149"/>
              <a:gd name="connsiteY209" fmla="*/ 2658153 h 3163521"/>
              <a:gd name="connsiteX210" fmla="*/ 405163 w 12193149"/>
              <a:gd name="connsiteY210" fmla="*/ 2652330 h 3163521"/>
              <a:gd name="connsiteX211" fmla="*/ 293583 w 12193149"/>
              <a:gd name="connsiteY211" fmla="*/ 2631634 h 3163521"/>
              <a:gd name="connsiteX212" fmla="*/ 119529 w 12193149"/>
              <a:gd name="connsiteY212" fmla="*/ 2579829 h 3163521"/>
              <a:gd name="connsiteX213" fmla="*/ 16674 w 12193149"/>
              <a:gd name="connsiteY213" fmla="*/ 2576973 h 3163521"/>
              <a:gd name="connsiteX214" fmla="*/ 1150 w 12193149"/>
              <a:gd name="connsiteY214" fmla="*/ 2571504 h 3163521"/>
              <a:gd name="connsiteX215" fmla="*/ 1148 w 12193149"/>
              <a:gd name="connsiteY215" fmla="*/ 1040995 h 3163521"/>
              <a:gd name="connsiteX216" fmla="*/ 1148 w 12193149"/>
              <a:gd name="connsiteY216" fmla="*/ 818782 h 3163521"/>
              <a:gd name="connsiteX0" fmla="*/ 1148 w 12193149"/>
              <a:gd name="connsiteY0" fmla="*/ 0 h 3171710"/>
              <a:gd name="connsiteX1" fmla="*/ 12181789 w 12193149"/>
              <a:gd name="connsiteY1" fmla="*/ 8189 h 3171710"/>
              <a:gd name="connsiteX2" fmla="*/ 12193149 w 12193149"/>
              <a:gd name="connsiteY2" fmla="*/ 1406710 h 3171710"/>
              <a:gd name="connsiteX3" fmla="*/ 12185986 w 12193149"/>
              <a:gd name="connsiteY3" fmla="*/ 1411160 h 3171710"/>
              <a:gd name="connsiteX4" fmla="*/ 12156363 w 12193149"/>
              <a:gd name="connsiteY4" fmla="*/ 1424337 h 3171710"/>
              <a:gd name="connsiteX5" fmla="*/ 12139215 w 12193149"/>
              <a:gd name="connsiteY5" fmla="*/ 1450150 h 3171710"/>
              <a:gd name="connsiteX6" fmla="*/ 12126327 w 12193149"/>
              <a:gd name="connsiteY6" fmla="*/ 1451661 h 3171710"/>
              <a:gd name="connsiteX7" fmla="*/ 12124007 w 12193149"/>
              <a:gd name="connsiteY7" fmla="*/ 1451765 h 3171710"/>
              <a:gd name="connsiteX8" fmla="*/ 12116854 w 12193149"/>
              <a:gd name="connsiteY8" fmla="*/ 1455579 h 3171710"/>
              <a:gd name="connsiteX9" fmla="*/ 12099497 w 12193149"/>
              <a:gd name="connsiteY9" fmla="*/ 1455110 h 3171710"/>
              <a:gd name="connsiteX10" fmla="*/ 12087073 w 12193149"/>
              <a:gd name="connsiteY10" fmla="*/ 1463312 h 3171710"/>
              <a:gd name="connsiteX11" fmla="*/ 12031073 w 12193149"/>
              <a:gd name="connsiteY11" fmla="*/ 1506980 h 3171710"/>
              <a:gd name="connsiteX12" fmla="*/ 11995833 w 12193149"/>
              <a:gd name="connsiteY12" fmla="*/ 1530429 h 3171710"/>
              <a:gd name="connsiteX13" fmla="*/ 11979717 w 12193149"/>
              <a:gd name="connsiteY13" fmla="*/ 1535132 h 3171710"/>
              <a:gd name="connsiteX14" fmla="*/ 11959046 w 12193149"/>
              <a:gd name="connsiteY14" fmla="*/ 1544529 h 3171710"/>
              <a:gd name="connsiteX15" fmla="*/ 11920454 w 12193149"/>
              <a:gd name="connsiteY15" fmla="*/ 1557854 h 3171710"/>
              <a:gd name="connsiteX16" fmla="*/ 11903656 w 12193149"/>
              <a:gd name="connsiteY16" fmla="*/ 1569397 h 3171710"/>
              <a:gd name="connsiteX17" fmla="*/ 11895048 w 12193149"/>
              <a:gd name="connsiteY17" fmla="*/ 1571762 h 3171710"/>
              <a:gd name="connsiteX18" fmla="*/ 11891968 w 12193149"/>
              <a:gd name="connsiteY18" fmla="*/ 1582700 h 3171710"/>
              <a:gd name="connsiteX19" fmla="*/ 11870776 w 12193149"/>
              <a:gd name="connsiteY19" fmla="*/ 1604787 h 3171710"/>
              <a:gd name="connsiteX20" fmla="*/ 11813376 w 12193149"/>
              <a:gd name="connsiteY20" fmla="*/ 1624630 h 3171710"/>
              <a:gd name="connsiteX21" fmla="*/ 11590693 w 12193149"/>
              <a:gd name="connsiteY21" fmla="*/ 1790748 h 3171710"/>
              <a:gd name="connsiteX22" fmla="*/ 11506817 w 12193149"/>
              <a:gd name="connsiteY22" fmla="*/ 1860594 h 3171710"/>
              <a:gd name="connsiteX23" fmla="*/ 11280332 w 12193149"/>
              <a:gd name="connsiteY23" fmla="*/ 2050542 h 3171710"/>
              <a:gd name="connsiteX24" fmla="*/ 11228309 w 12193149"/>
              <a:gd name="connsiteY24" fmla="*/ 2103207 h 3171710"/>
              <a:gd name="connsiteX25" fmla="*/ 11218087 w 12193149"/>
              <a:gd name="connsiteY25" fmla="*/ 2102932 h 3171710"/>
              <a:gd name="connsiteX26" fmla="*/ 11217184 w 12193149"/>
              <a:gd name="connsiteY26" fmla="*/ 2101989 h 3171710"/>
              <a:gd name="connsiteX27" fmla="*/ 11188885 w 12193149"/>
              <a:gd name="connsiteY27" fmla="*/ 2119354 h 3171710"/>
              <a:gd name="connsiteX28" fmla="*/ 11184501 w 12193149"/>
              <a:gd name="connsiteY28" fmla="*/ 2119496 h 3171710"/>
              <a:gd name="connsiteX29" fmla="*/ 11166854 w 12193149"/>
              <a:gd name="connsiteY29" fmla="*/ 2133583 h 3171710"/>
              <a:gd name="connsiteX30" fmla="*/ 11157311 w 12193149"/>
              <a:gd name="connsiteY30" fmla="*/ 2139385 h 3171710"/>
              <a:gd name="connsiteX31" fmla="*/ 11155496 w 12193149"/>
              <a:gd name="connsiteY31" fmla="*/ 2144068 h 3171710"/>
              <a:gd name="connsiteX32" fmla="*/ 11140961 w 12193149"/>
              <a:gd name="connsiteY32" fmla="*/ 2151086 h 3171710"/>
              <a:gd name="connsiteX33" fmla="*/ 11138961 w 12193149"/>
              <a:gd name="connsiteY33" fmla="*/ 2150743 h 3171710"/>
              <a:gd name="connsiteX34" fmla="*/ 11128208 w 12193149"/>
              <a:gd name="connsiteY34" fmla="*/ 2160803 h 3171710"/>
              <a:gd name="connsiteX35" fmla="*/ 11120691 w 12193149"/>
              <a:gd name="connsiteY35" fmla="*/ 2174395 h 3171710"/>
              <a:gd name="connsiteX36" fmla="*/ 10894683 w 12193149"/>
              <a:gd name="connsiteY36" fmla="*/ 2300370 h 3171710"/>
              <a:gd name="connsiteX37" fmla="*/ 10773300 w 12193149"/>
              <a:gd name="connsiteY37" fmla="*/ 2350162 h 3171710"/>
              <a:gd name="connsiteX38" fmla="*/ 10627668 w 12193149"/>
              <a:gd name="connsiteY38" fmla="*/ 2386200 h 3171710"/>
              <a:gd name="connsiteX39" fmla="*/ 10581895 w 12193149"/>
              <a:gd name="connsiteY39" fmla="*/ 2395660 h 3171710"/>
              <a:gd name="connsiteX40" fmla="*/ 10547790 w 12193149"/>
              <a:gd name="connsiteY40" fmla="*/ 2425394 h 3171710"/>
              <a:gd name="connsiteX41" fmla="*/ 10529643 w 12193149"/>
              <a:gd name="connsiteY41" fmla="*/ 2423878 h 3171710"/>
              <a:gd name="connsiteX42" fmla="*/ 10526446 w 12193149"/>
              <a:gd name="connsiteY42" fmla="*/ 2423382 h 3171710"/>
              <a:gd name="connsiteX43" fmla="*/ 10515129 w 12193149"/>
              <a:gd name="connsiteY43" fmla="*/ 2426508 h 3171710"/>
              <a:gd name="connsiteX44" fmla="*/ 10491735 w 12193149"/>
              <a:gd name="connsiteY44" fmla="*/ 2421127 h 3171710"/>
              <a:gd name="connsiteX45" fmla="*/ 10471418 w 12193149"/>
              <a:gd name="connsiteY45" fmla="*/ 2428664 h 3171710"/>
              <a:gd name="connsiteX46" fmla="*/ 10377042 w 12193149"/>
              <a:gd name="connsiteY46" fmla="*/ 2471569 h 3171710"/>
              <a:gd name="connsiteX47" fmla="*/ 10319338 w 12193149"/>
              <a:gd name="connsiteY47" fmla="*/ 2493192 h 3171710"/>
              <a:gd name="connsiteX48" fmla="*/ 10295467 w 12193149"/>
              <a:gd name="connsiteY48" fmla="*/ 2495050 h 3171710"/>
              <a:gd name="connsiteX49" fmla="*/ 10263443 w 12193149"/>
              <a:gd name="connsiteY49" fmla="*/ 2501919 h 3171710"/>
              <a:gd name="connsiteX50" fmla="*/ 10205418 w 12193149"/>
              <a:gd name="connsiteY50" fmla="*/ 2509120 h 3171710"/>
              <a:gd name="connsiteX51" fmla="*/ 10177759 w 12193149"/>
              <a:gd name="connsiteY51" fmla="*/ 2519914 h 3171710"/>
              <a:gd name="connsiteX52" fmla="*/ 10165070 w 12193149"/>
              <a:gd name="connsiteY52" fmla="*/ 2520710 h 3171710"/>
              <a:gd name="connsiteX53" fmla="*/ 10156308 w 12193149"/>
              <a:gd name="connsiteY53" fmla="*/ 2534458 h 3171710"/>
              <a:gd name="connsiteX54" fmla="*/ 10118267 w 12193149"/>
              <a:gd name="connsiteY54" fmla="*/ 2558113 h 3171710"/>
              <a:gd name="connsiteX55" fmla="*/ 10083317 w 12193149"/>
              <a:gd name="connsiteY55" fmla="*/ 2570267 h 3171710"/>
              <a:gd name="connsiteX56" fmla="*/ 10040388 w 12193149"/>
              <a:gd name="connsiteY56" fmla="*/ 2568603 h 3171710"/>
              <a:gd name="connsiteX57" fmla="*/ 9961167 w 12193149"/>
              <a:gd name="connsiteY57" fmla="*/ 2584118 h 3171710"/>
              <a:gd name="connsiteX58" fmla="*/ 9848940 w 12193149"/>
              <a:gd name="connsiteY58" fmla="*/ 2590886 h 3171710"/>
              <a:gd name="connsiteX59" fmla="*/ 9729457 w 12193149"/>
              <a:gd name="connsiteY59" fmla="*/ 2611093 h 3171710"/>
              <a:gd name="connsiteX60" fmla="*/ 9613704 w 12193149"/>
              <a:gd name="connsiteY60" fmla="*/ 2639342 h 3171710"/>
              <a:gd name="connsiteX61" fmla="*/ 9338590 w 12193149"/>
              <a:gd name="connsiteY61" fmla="*/ 2696264 h 3171710"/>
              <a:gd name="connsiteX62" fmla="*/ 9232518 w 12193149"/>
              <a:gd name="connsiteY62" fmla="*/ 2720120 h 3171710"/>
              <a:gd name="connsiteX63" fmla="*/ 9156690 w 12193149"/>
              <a:gd name="connsiteY63" fmla="*/ 2730199 h 3171710"/>
              <a:gd name="connsiteX64" fmla="*/ 9054601 w 12193149"/>
              <a:gd name="connsiteY64" fmla="*/ 2737726 h 3171710"/>
              <a:gd name="connsiteX65" fmla="*/ 9006634 w 12193149"/>
              <a:gd name="connsiteY65" fmla="*/ 2741011 h 3171710"/>
              <a:gd name="connsiteX66" fmla="*/ 9006349 w 12193149"/>
              <a:gd name="connsiteY66" fmla="*/ 2740771 h 3171710"/>
              <a:gd name="connsiteX67" fmla="*/ 8997380 w 12193149"/>
              <a:gd name="connsiteY67" fmla="*/ 2741982 h 3171710"/>
              <a:gd name="connsiteX68" fmla="*/ 8991542 w 12193149"/>
              <a:gd name="connsiteY68" fmla="*/ 2744043 h 3171710"/>
              <a:gd name="connsiteX69" fmla="*/ 8975485 w 12193149"/>
              <a:gd name="connsiteY69" fmla="*/ 2747269 h 3171710"/>
              <a:gd name="connsiteX70" fmla="*/ 8969159 w 12193149"/>
              <a:gd name="connsiteY70" fmla="*/ 2746569 h 3171710"/>
              <a:gd name="connsiteX71" fmla="*/ 8964196 w 12193149"/>
              <a:gd name="connsiteY71" fmla="*/ 2744344 h 3171710"/>
              <a:gd name="connsiteX72" fmla="*/ 8930136 w 12193149"/>
              <a:gd name="connsiteY72" fmla="*/ 2741156 h 3171710"/>
              <a:gd name="connsiteX73" fmla="*/ 8753592 w 12193149"/>
              <a:gd name="connsiteY73" fmla="*/ 2760388 h 3171710"/>
              <a:gd name="connsiteX74" fmla="*/ 8708995 w 12193149"/>
              <a:gd name="connsiteY74" fmla="*/ 2762489 h 3171710"/>
              <a:gd name="connsiteX75" fmla="*/ 8597219 w 12193149"/>
              <a:gd name="connsiteY75" fmla="*/ 2771061 h 3171710"/>
              <a:gd name="connsiteX76" fmla="*/ 8526378 w 12193149"/>
              <a:gd name="connsiteY76" fmla="*/ 2756219 h 3171710"/>
              <a:gd name="connsiteX77" fmla="*/ 8512131 w 12193149"/>
              <a:gd name="connsiteY77" fmla="*/ 2762134 h 3171710"/>
              <a:gd name="connsiteX78" fmla="*/ 8507315 w 12193149"/>
              <a:gd name="connsiteY78" fmla="*/ 2765135 h 3171710"/>
              <a:gd name="connsiteX79" fmla="*/ 8499116 w 12193149"/>
              <a:gd name="connsiteY79" fmla="*/ 2767873 h 3171710"/>
              <a:gd name="connsiteX80" fmla="*/ 8498742 w 12193149"/>
              <a:gd name="connsiteY80" fmla="*/ 2767694 h 3171710"/>
              <a:gd name="connsiteX81" fmla="*/ 8491397 w 12193149"/>
              <a:gd name="connsiteY81" fmla="*/ 2770744 h 3171710"/>
              <a:gd name="connsiteX82" fmla="*/ 8368330 w 12193149"/>
              <a:gd name="connsiteY82" fmla="*/ 2784786 h 3171710"/>
              <a:gd name="connsiteX83" fmla="*/ 8354947 w 12193149"/>
              <a:gd name="connsiteY83" fmla="*/ 2784980 h 3171710"/>
              <a:gd name="connsiteX84" fmla="*/ 8321252 w 12193149"/>
              <a:gd name="connsiteY84" fmla="*/ 2801558 h 3171710"/>
              <a:gd name="connsiteX85" fmla="*/ 8315581 w 12193149"/>
              <a:gd name="connsiteY85" fmla="*/ 2801884 h 3171710"/>
              <a:gd name="connsiteX86" fmla="*/ 8296322 w 12193149"/>
              <a:gd name="connsiteY86" fmla="*/ 2815779 h 3171710"/>
              <a:gd name="connsiteX87" fmla="*/ 8285424 w 12193149"/>
              <a:gd name="connsiteY87" fmla="*/ 2821602 h 3171710"/>
              <a:gd name="connsiteX88" fmla="*/ 8284298 w 12193149"/>
              <a:gd name="connsiteY88" fmla="*/ 2826045 h 3171710"/>
              <a:gd name="connsiteX89" fmla="*/ 8267224 w 12193149"/>
              <a:gd name="connsiteY89" fmla="*/ 2833220 h 3171710"/>
              <a:gd name="connsiteX90" fmla="*/ 8264525 w 12193149"/>
              <a:gd name="connsiteY90" fmla="*/ 2832990 h 3171710"/>
              <a:gd name="connsiteX91" fmla="*/ 8253181 w 12193149"/>
              <a:gd name="connsiteY91" fmla="*/ 2842833 h 3171710"/>
              <a:gd name="connsiteX92" fmla="*/ 8246982 w 12193149"/>
              <a:gd name="connsiteY92" fmla="*/ 2855825 h 3171710"/>
              <a:gd name="connsiteX93" fmla="*/ 8091420 w 12193149"/>
              <a:gd name="connsiteY93" fmla="*/ 2901986 h 3171710"/>
              <a:gd name="connsiteX94" fmla="*/ 7906555 w 12193149"/>
              <a:gd name="connsiteY94" fmla="*/ 2943959 h 3171710"/>
              <a:gd name="connsiteX95" fmla="*/ 7719893 w 12193149"/>
              <a:gd name="connsiteY95" fmla="*/ 2969674 h 3171710"/>
              <a:gd name="connsiteX96" fmla="*/ 7615495 w 12193149"/>
              <a:gd name="connsiteY96" fmla="*/ 2966203 h 3171710"/>
              <a:gd name="connsiteX97" fmla="*/ 7528691 w 12193149"/>
              <a:gd name="connsiteY97" fmla="*/ 2972031 h 3171710"/>
              <a:gd name="connsiteX98" fmla="*/ 7520719 w 12193149"/>
              <a:gd name="connsiteY98" fmla="*/ 2974584 h 3171710"/>
              <a:gd name="connsiteX99" fmla="*/ 7508559 w 12193149"/>
              <a:gd name="connsiteY99" fmla="*/ 2975919 h 3171710"/>
              <a:gd name="connsiteX100" fmla="*/ 7508188 w 12193149"/>
              <a:gd name="connsiteY100" fmla="*/ 2975592 h 3171710"/>
              <a:gd name="connsiteX101" fmla="*/ 7496943 w 12193149"/>
              <a:gd name="connsiteY101" fmla="*/ 2977544 h 3171710"/>
              <a:gd name="connsiteX102" fmla="*/ 7219707 w 12193149"/>
              <a:gd name="connsiteY102" fmla="*/ 2983651 h 3171710"/>
              <a:gd name="connsiteX103" fmla="*/ 7202249 w 12193149"/>
              <a:gd name="connsiteY103" fmla="*/ 2988201 h 3171710"/>
              <a:gd name="connsiteX104" fmla="*/ 7198152 w 12193149"/>
              <a:gd name="connsiteY104" fmla="*/ 2993559 h 3171710"/>
              <a:gd name="connsiteX105" fmla="*/ 7171956 w 12193149"/>
              <a:gd name="connsiteY105" fmla="*/ 2998207 h 3171710"/>
              <a:gd name="connsiteX106" fmla="*/ 7098136 w 12193149"/>
              <a:gd name="connsiteY106" fmla="*/ 3010435 h 3171710"/>
              <a:gd name="connsiteX107" fmla="*/ 7019644 w 12193149"/>
              <a:gd name="connsiteY107" fmla="*/ 3010061 h 3171710"/>
              <a:gd name="connsiteX108" fmla="*/ 6905294 w 12193149"/>
              <a:gd name="connsiteY108" fmla="*/ 3039567 h 3171710"/>
              <a:gd name="connsiteX109" fmla="*/ 6709370 w 12193149"/>
              <a:gd name="connsiteY109" fmla="*/ 3067522 h 3171710"/>
              <a:gd name="connsiteX110" fmla="*/ 6550602 w 12193149"/>
              <a:gd name="connsiteY110" fmla="*/ 3096298 h 3171710"/>
              <a:gd name="connsiteX111" fmla="*/ 6318708 w 12193149"/>
              <a:gd name="connsiteY111" fmla="*/ 3143098 h 3171710"/>
              <a:gd name="connsiteX112" fmla="*/ 6169822 w 12193149"/>
              <a:gd name="connsiteY112" fmla="*/ 3145185 h 3171710"/>
              <a:gd name="connsiteX113" fmla="*/ 6074996 w 12193149"/>
              <a:gd name="connsiteY113" fmla="*/ 3165647 h 3171710"/>
              <a:gd name="connsiteX114" fmla="*/ 6069677 w 12193149"/>
              <a:gd name="connsiteY114" fmla="*/ 3164110 h 3171710"/>
              <a:gd name="connsiteX115" fmla="*/ 6049786 w 12193149"/>
              <a:gd name="connsiteY115" fmla="*/ 3164793 h 3171710"/>
              <a:gd name="connsiteX116" fmla="*/ 6042433 w 12193149"/>
              <a:gd name="connsiteY116" fmla="*/ 3156444 h 3171710"/>
              <a:gd name="connsiteX117" fmla="*/ 6011238 w 12193149"/>
              <a:gd name="connsiteY117" fmla="*/ 3151351 h 3171710"/>
              <a:gd name="connsiteX118" fmla="*/ 5958523 w 12193149"/>
              <a:gd name="connsiteY118" fmla="*/ 3154995 h 3171710"/>
              <a:gd name="connsiteX119" fmla="*/ 5760067 w 12193149"/>
              <a:gd name="connsiteY119" fmla="*/ 3170687 h 3171710"/>
              <a:gd name="connsiteX120" fmla="*/ 5628108 w 12193149"/>
              <a:gd name="connsiteY120" fmla="*/ 3171710 h 3171710"/>
              <a:gd name="connsiteX121" fmla="*/ 5472054 w 12193149"/>
              <a:gd name="connsiteY121" fmla="*/ 3157690 h 3171710"/>
              <a:gd name="connsiteX122" fmla="*/ 5433909 w 12193149"/>
              <a:gd name="connsiteY122" fmla="*/ 3146437 h 3171710"/>
              <a:gd name="connsiteX123" fmla="*/ 5382817 w 12193149"/>
              <a:gd name="connsiteY123" fmla="*/ 3128735 h 3171710"/>
              <a:gd name="connsiteX124" fmla="*/ 5262912 w 12193149"/>
              <a:gd name="connsiteY124" fmla="*/ 3108318 h 3171710"/>
              <a:gd name="connsiteX125" fmla="*/ 5224109 w 12193149"/>
              <a:gd name="connsiteY125" fmla="*/ 3097194 h 3171710"/>
              <a:gd name="connsiteX126" fmla="*/ 5175808 w 12193149"/>
              <a:gd name="connsiteY126" fmla="*/ 3094204 h 3171710"/>
              <a:gd name="connsiteX127" fmla="*/ 5157702 w 12193149"/>
              <a:gd name="connsiteY127" fmla="*/ 3086981 h 3171710"/>
              <a:gd name="connsiteX128" fmla="*/ 5143747 w 12193149"/>
              <a:gd name="connsiteY128" fmla="*/ 3083581 h 3171710"/>
              <a:gd name="connsiteX129" fmla="*/ 5140744 w 12193149"/>
              <a:gd name="connsiteY129" fmla="*/ 3081480 h 3171710"/>
              <a:gd name="connsiteX130" fmla="*/ 5122807 w 12193149"/>
              <a:gd name="connsiteY130" fmla="*/ 3070627 h 3171710"/>
              <a:gd name="connsiteX131" fmla="*/ 5066938 w 12193149"/>
              <a:gd name="connsiteY131" fmla="*/ 3077198 h 3171710"/>
              <a:gd name="connsiteX132" fmla="*/ 5012662 w 12193149"/>
              <a:gd name="connsiteY132" fmla="*/ 3060817 h 3171710"/>
              <a:gd name="connsiteX133" fmla="*/ 4841589 w 12193149"/>
              <a:gd name="connsiteY133" fmla="*/ 3036800 h 3171710"/>
              <a:gd name="connsiteX134" fmla="*/ 4763595 w 12193149"/>
              <a:gd name="connsiteY134" fmla="*/ 3009032 h 3171710"/>
              <a:gd name="connsiteX135" fmla="*/ 4724334 w 12193149"/>
              <a:gd name="connsiteY135" fmla="*/ 3000018 h 3171710"/>
              <a:gd name="connsiteX136" fmla="*/ 4722324 w 12193149"/>
              <a:gd name="connsiteY136" fmla="*/ 2999269 h 3171710"/>
              <a:gd name="connsiteX137" fmla="*/ 4723259 w 12193149"/>
              <a:gd name="connsiteY137" fmla="*/ 2999058 h 3171710"/>
              <a:gd name="connsiteX138" fmla="*/ 4718350 w 12193149"/>
              <a:gd name="connsiteY138" fmla="*/ 2997788 h 3171710"/>
              <a:gd name="connsiteX139" fmla="*/ 4722324 w 12193149"/>
              <a:gd name="connsiteY139" fmla="*/ 2999269 h 3171710"/>
              <a:gd name="connsiteX140" fmla="*/ 4716674 w 12193149"/>
              <a:gd name="connsiteY140" fmla="*/ 3000544 h 3171710"/>
              <a:gd name="connsiteX141" fmla="*/ 4516962 w 12193149"/>
              <a:gd name="connsiteY141" fmla="*/ 2990642 h 3171710"/>
              <a:gd name="connsiteX142" fmla="*/ 4429691 w 12193149"/>
              <a:gd name="connsiteY142" fmla="*/ 2979991 h 3171710"/>
              <a:gd name="connsiteX143" fmla="*/ 4364023 w 12193149"/>
              <a:gd name="connsiteY143" fmla="*/ 2978645 h 3171710"/>
              <a:gd name="connsiteX144" fmla="*/ 4318114 w 12193149"/>
              <a:gd name="connsiteY144" fmla="*/ 2985260 h 3171710"/>
              <a:gd name="connsiteX145" fmla="*/ 4316258 w 12193149"/>
              <a:gd name="connsiteY145" fmla="*/ 2983919 h 3171710"/>
              <a:gd name="connsiteX146" fmla="*/ 4296292 w 12193149"/>
              <a:gd name="connsiteY146" fmla="*/ 2982040 h 3171710"/>
              <a:gd name="connsiteX147" fmla="*/ 4291212 w 12193149"/>
              <a:gd name="connsiteY147" fmla="*/ 2984957 h 3171710"/>
              <a:gd name="connsiteX148" fmla="*/ 4277290 w 12193149"/>
              <a:gd name="connsiteY148" fmla="*/ 2984711 h 3171710"/>
              <a:gd name="connsiteX149" fmla="*/ 4249265 w 12193149"/>
              <a:gd name="connsiteY149" fmla="*/ 2987035 h 3171710"/>
              <a:gd name="connsiteX150" fmla="*/ 4203199 w 12193149"/>
              <a:gd name="connsiteY150" fmla="*/ 2984240 h 3171710"/>
              <a:gd name="connsiteX151" fmla="*/ 4202893 w 12193149"/>
              <a:gd name="connsiteY151" fmla="*/ 2982981 h 3171710"/>
              <a:gd name="connsiteX152" fmla="*/ 4192396 w 12193149"/>
              <a:gd name="connsiteY152" fmla="*/ 2977347 h 3171710"/>
              <a:gd name="connsiteX153" fmla="*/ 4143893 w 12193149"/>
              <a:gd name="connsiteY153" fmla="*/ 2961482 h 3171710"/>
              <a:gd name="connsiteX154" fmla="*/ 4084245 w 12193149"/>
              <a:gd name="connsiteY154" fmla="*/ 2934949 h 3171710"/>
              <a:gd name="connsiteX155" fmla="*/ 4075694 w 12193149"/>
              <a:gd name="connsiteY155" fmla="*/ 2934114 h 3171710"/>
              <a:gd name="connsiteX156" fmla="*/ 4075575 w 12193149"/>
              <a:gd name="connsiteY156" fmla="*/ 2933815 h 3171710"/>
              <a:gd name="connsiteX157" fmla="*/ 4066658 w 12193149"/>
              <a:gd name="connsiteY157" fmla="*/ 2932371 h 3171710"/>
              <a:gd name="connsiteX158" fmla="*/ 4060102 w 12193149"/>
              <a:gd name="connsiteY158" fmla="*/ 2932589 h 3171710"/>
              <a:gd name="connsiteX159" fmla="*/ 4043512 w 12193149"/>
              <a:gd name="connsiteY159" fmla="*/ 2930968 h 3171710"/>
              <a:gd name="connsiteX160" fmla="*/ 4038145 w 12193149"/>
              <a:gd name="connsiteY160" fmla="*/ 2928534 h 3171710"/>
              <a:gd name="connsiteX161" fmla="*/ 4036511 w 12193149"/>
              <a:gd name="connsiteY161" fmla="*/ 2924867 h 3171710"/>
              <a:gd name="connsiteX162" fmla="*/ 4034926 w 12193149"/>
              <a:gd name="connsiteY162" fmla="*/ 2925102 h 3171710"/>
              <a:gd name="connsiteX163" fmla="*/ 4005686 w 12193149"/>
              <a:gd name="connsiteY163" fmla="*/ 2912534 h 3171710"/>
              <a:gd name="connsiteX164" fmla="*/ 3937994 w 12193149"/>
              <a:gd name="connsiteY164" fmla="*/ 2895077 h 3171710"/>
              <a:gd name="connsiteX165" fmla="*/ 3898423 w 12193149"/>
              <a:gd name="connsiteY165" fmla="*/ 2889422 h 3171710"/>
              <a:gd name="connsiteX166" fmla="*/ 3790908 w 12193149"/>
              <a:gd name="connsiteY166" fmla="*/ 2869184 h 3171710"/>
              <a:gd name="connsiteX167" fmla="*/ 3683661 w 12193149"/>
              <a:gd name="connsiteY167" fmla="*/ 2845261 h 3171710"/>
              <a:gd name="connsiteX168" fmla="*/ 3611183 w 12193149"/>
              <a:gd name="connsiteY168" fmla="*/ 2812990 h 3171710"/>
              <a:gd name="connsiteX169" fmla="*/ 3605003 w 12193149"/>
              <a:gd name="connsiteY169" fmla="*/ 2814352 h 3171710"/>
              <a:gd name="connsiteX170" fmla="*/ 3595884 w 12193149"/>
              <a:gd name="connsiteY170" fmla="*/ 2814516 h 3171710"/>
              <a:gd name="connsiteX171" fmla="*/ 3595649 w 12193149"/>
              <a:gd name="connsiteY171" fmla="*/ 2814247 h 3171710"/>
              <a:gd name="connsiteX172" fmla="*/ 3587126 w 12193149"/>
              <a:gd name="connsiteY172" fmla="*/ 2814937 h 3171710"/>
              <a:gd name="connsiteX173" fmla="*/ 3537283 w 12193149"/>
              <a:gd name="connsiteY173" fmla="*/ 2805238 h 3171710"/>
              <a:gd name="connsiteX174" fmla="*/ 3474371 w 12193149"/>
              <a:gd name="connsiteY174" fmla="*/ 2801577 h 3171710"/>
              <a:gd name="connsiteX175" fmla="*/ 3401876 w 12193149"/>
              <a:gd name="connsiteY175" fmla="*/ 2789529 h 3171710"/>
              <a:gd name="connsiteX176" fmla="*/ 3365036 w 12193149"/>
              <a:gd name="connsiteY176" fmla="*/ 2806481 h 3171710"/>
              <a:gd name="connsiteX177" fmla="*/ 3345174 w 12193149"/>
              <a:gd name="connsiteY177" fmla="*/ 2808163 h 3171710"/>
              <a:gd name="connsiteX178" fmla="*/ 3342846 w 12193149"/>
              <a:gd name="connsiteY178" fmla="*/ 2807188 h 3171710"/>
              <a:gd name="connsiteX179" fmla="*/ 3263504 w 12193149"/>
              <a:gd name="connsiteY179" fmla="*/ 2813065 h 3171710"/>
              <a:gd name="connsiteX180" fmla="*/ 3143704 w 12193149"/>
              <a:gd name="connsiteY180" fmla="*/ 2820840 h 3171710"/>
              <a:gd name="connsiteX181" fmla="*/ 3031439 w 12193149"/>
              <a:gd name="connsiteY181" fmla="*/ 2823483 h 3171710"/>
              <a:gd name="connsiteX182" fmla="*/ 2782717 w 12193149"/>
              <a:gd name="connsiteY182" fmla="*/ 2845304 h 3171710"/>
              <a:gd name="connsiteX183" fmla="*/ 2647675 w 12193149"/>
              <a:gd name="connsiteY183" fmla="*/ 2855840 h 3171710"/>
              <a:gd name="connsiteX184" fmla="*/ 2569176 w 12193149"/>
              <a:gd name="connsiteY184" fmla="*/ 2829599 h 3171710"/>
              <a:gd name="connsiteX185" fmla="*/ 2444403 w 12193149"/>
              <a:gd name="connsiteY185" fmla="*/ 2843500 h 3171710"/>
              <a:gd name="connsiteX186" fmla="*/ 2316260 w 12193149"/>
              <a:gd name="connsiteY186" fmla="*/ 2851967 h 3171710"/>
              <a:gd name="connsiteX187" fmla="*/ 2209726 w 12193149"/>
              <a:gd name="connsiteY187" fmla="*/ 2846734 h 3171710"/>
              <a:gd name="connsiteX188" fmla="*/ 2095813 w 12193149"/>
              <a:gd name="connsiteY188" fmla="*/ 2830023 h 3171710"/>
              <a:gd name="connsiteX189" fmla="*/ 1998504 w 12193149"/>
              <a:gd name="connsiteY189" fmla="*/ 2822003 h 3171710"/>
              <a:gd name="connsiteX190" fmla="*/ 1929320 w 12193149"/>
              <a:gd name="connsiteY190" fmla="*/ 2843948 h 3171710"/>
              <a:gd name="connsiteX191" fmla="*/ 1922798 w 12193149"/>
              <a:gd name="connsiteY191" fmla="*/ 2839117 h 3171710"/>
              <a:gd name="connsiteX192" fmla="*/ 1874228 w 12193149"/>
              <a:gd name="connsiteY192" fmla="*/ 2840712 h 3171710"/>
              <a:gd name="connsiteX193" fmla="*/ 1787803 w 12193149"/>
              <a:gd name="connsiteY193" fmla="*/ 2868334 h 3171710"/>
              <a:gd name="connsiteX194" fmla="*/ 1739352 w 12193149"/>
              <a:gd name="connsiteY194" fmla="*/ 2863283 h 3171710"/>
              <a:gd name="connsiteX195" fmla="*/ 1676219 w 12193149"/>
              <a:gd name="connsiteY195" fmla="*/ 2846934 h 3171710"/>
              <a:gd name="connsiteX196" fmla="*/ 1609817 w 12193149"/>
              <a:gd name="connsiteY196" fmla="*/ 2840037 h 3171710"/>
              <a:gd name="connsiteX197" fmla="*/ 1497258 w 12193149"/>
              <a:gd name="connsiteY197" fmla="*/ 2814447 h 3171710"/>
              <a:gd name="connsiteX198" fmla="*/ 1151127 w 12193149"/>
              <a:gd name="connsiteY198" fmla="*/ 2765012 h 3171710"/>
              <a:gd name="connsiteX199" fmla="*/ 859417 w 12193149"/>
              <a:gd name="connsiteY199" fmla="*/ 2755579 h 3171710"/>
              <a:gd name="connsiteX200" fmla="*/ 838688 w 12193149"/>
              <a:gd name="connsiteY200" fmla="*/ 2756792 h 3171710"/>
              <a:gd name="connsiteX201" fmla="*/ 817957 w 12193149"/>
              <a:gd name="connsiteY201" fmla="*/ 2754828 h 3171710"/>
              <a:gd name="connsiteX202" fmla="*/ 812654 w 12193149"/>
              <a:gd name="connsiteY202" fmla="*/ 2757722 h 3171710"/>
              <a:gd name="connsiteX203" fmla="*/ 721195 w 12193149"/>
              <a:gd name="connsiteY203" fmla="*/ 2756632 h 3171710"/>
              <a:gd name="connsiteX204" fmla="*/ 720890 w 12193149"/>
              <a:gd name="connsiteY204" fmla="*/ 2755370 h 3171710"/>
              <a:gd name="connsiteX205" fmla="*/ 710023 w 12193149"/>
              <a:gd name="connsiteY205" fmla="*/ 2749693 h 3171710"/>
              <a:gd name="connsiteX206" fmla="*/ 597940 w 12193149"/>
              <a:gd name="connsiteY206" fmla="*/ 2706835 h 3171710"/>
              <a:gd name="connsiteX207" fmla="*/ 579683 w 12193149"/>
              <a:gd name="connsiteY207" fmla="*/ 2704183 h 3171710"/>
              <a:gd name="connsiteX208" fmla="*/ 572865 w 12193149"/>
              <a:gd name="connsiteY208" fmla="*/ 2704372 h 3171710"/>
              <a:gd name="connsiteX209" fmla="*/ 446247 w 12193149"/>
              <a:gd name="connsiteY209" fmla="*/ 2666342 h 3171710"/>
              <a:gd name="connsiteX210" fmla="*/ 405163 w 12193149"/>
              <a:gd name="connsiteY210" fmla="*/ 2660519 h 3171710"/>
              <a:gd name="connsiteX211" fmla="*/ 293583 w 12193149"/>
              <a:gd name="connsiteY211" fmla="*/ 2639823 h 3171710"/>
              <a:gd name="connsiteX212" fmla="*/ 119529 w 12193149"/>
              <a:gd name="connsiteY212" fmla="*/ 2588018 h 3171710"/>
              <a:gd name="connsiteX213" fmla="*/ 16674 w 12193149"/>
              <a:gd name="connsiteY213" fmla="*/ 2585162 h 3171710"/>
              <a:gd name="connsiteX214" fmla="*/ 1150 w 12193149"/>
              <a:gd name="connsiteY214" fmla="*/ 2579693 h 3171710"/>
              <a:gd name="connsiteX215" fmla="*/ 1148 w 12193149"/>
              <a:gd name="connsiteY215" fmla="*/ 1049184 h 3171710"/>
              <a:gd name="connsiteX216" fmla="*/ 1148 w 12193149"/>
              <a:gd name="connsiteY216" fmla="*/ 0 h 3171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12193149" h="3171710">
                <a:moveTo>
                  <a:pt x="1148" y="0"/>
                </a:moveTo>
                <a:lnTo>
                  <a:pt x="12181789" y="8189"/>
                </a:lnTo>
                <a:cubicBezTo>
                  <a:pt x="12181789" y="201435"/>
                  <a:pt x="12193149" y="1213464"/>
                  <a:pt x="12193149" y="1406710"/>
                </a:cubicBezTo>
                <a:lnTo>
                  <a:pt x="12185986" y="1411160"/>
                </a:lnTo>
                <a:cubicBezTo>
                  <a:pt x="12156393" y="1404401"/>
                  <a:pt x="12176978" y="1415299"/>
                  <a:pt x="12156363" y="1424337"/>
                </a:cubicBezTo>
                <a:cubicBezTo>
                  <a:pt x="12172308" y="1438279"/>
                  <a:pt x="12127905" y="1429847"/>
                  <a:pt x="12139215" y="1450150"/>
                </a:cubicBezTo>
                <a:cubicBezTo>
                  <a:pt x="12135103" y="1451151"/>
                  <a:pt x="12130766" y="1451483"/>
                  <a:pt x="12126327" y="1451661"/>
                </a:cubicBezTo>
                <a:lnTo>
                  <a:pt x="12124007" y="1451765"/>
                </a:lnTo>
                <a:lnTo>
                  <a:pt x="12116854" y="1455579"/>
                </a:lnTo>
                <a:lnTo>
                  <a:pt x="12099497" y="1455110"/>
                </a:lnTo>
                <a:cubicBezTo>
                  <a:pt x="12095162" y="1456775"/>
                  <a:pt x="12090978" y="1459336"/>
                  <a:pt x="12087073" y="1463312"/>
                </a:cubicBezTo>
                <a:cubicBezTo>
                  <a:pt x="12078890" y="1483714"/>
                  <a:pt x="12040481" y="1480817"/>
                  <a:pt x="12031073" y="1506980"/>
                </a:cubicBezTo>
                <a:cubicBezTo>
                  <a:pt x="12026399" y="1515225"/>
                  <a:pt x="12004497" y="1532326"/>
                  <a:pt x="11995833" y="1530429"/>
                </a:cubicBezTo>
                <a:cubicBezTo>
                  <a:pt x="11990333" y="1532938"/>
                  <a:pt x="11986699" y="1539016"/>
                  <a:pt x="11979717" y="1535132"/>
                </a:cubicBezTo>
                <a:cubicBezTo>
                  <a:pt x="11970382" y="1531211"/>
                  <a:pt x="11963763" y="1554233"/>
                  <a:pt x="11959046" y="1544529"/>
                </a:cubicBezTo>
                <a:lnTo>
                  <a:pt x="11920454" y="1557854"/>
                </a:lnTo>
                <a:cubicBezTo>
                  <a:pt x="11919152" y="1564914"/>
                  <a:pt x="11912619" y="1567116"/>
                  <a:pt x="11903656" y="1569397"/>
                </a:cubicBezTo>
                <a:lnTo>
                  <a:pt x="11895048" y="1571762"/>
                </a:lnTo>
                <a:lnTo>
                  <a:pt x="11891968" y="1582700"/>
                </a:lnTo>
                <a:cubicBezTo>
                  <a:pt x="11881074" y="1573372"/>
                  <a:pt x="11884523" y="1604713"/>
                  <a:pt x="11870776" y="1604787"/>
                </a:cubicBezTo>
                <a:lnTo>
                  <a:pt x="11813376" y="1624630"/>
                </a:lnTo>
                <a:lnTo>
                  <a:pt x="11590693" y="1790748"/>
                </a:lnTo>
                <a:cubicBezTo>
                  <a:pt x="11550201" y="1817685"/>
                  <a:pt x="11542649" y="1767741"/>
                  <a:pt x="11506817" y="1860594"/>
                </a:cubicBezTo>
                <a:cubicBezTo>
                  <a:pt x="11450023" y="1916431"/>
                  <a:pt x="11337127" y="2017145"/>
                  <a:pt x="11280332" y="2050542"/>
                </a:cubicBezTo>
                <a:cubicBezTo>
                  <a:pt x="11267547" y="2058142"/>
                  <a:pt x="11229147" y="2123560"/>
                  <a:pt x="11228309" y="2103207"/>
                </a:cubicBezTo>
                <a:cubicBezTo>
                  <a:pt x="11223950" y="2105174"/>
                  <a:pt x="11220761" y="2104651"/>
                  <a:pt x="11218087" y="2102932"/>
                </a:cubicBezTo>
                <a:lnTo>
                  <a:pt x="11217184" y="2101989"/>
                </a:lnTo>
                <a:lnTo>
                  <a:pt x="11188885" y="2119354"/>
                </a:lnTo>
                <a:lnTo>
                  <a:pt x="11184501" y="2119496"/>
                </a:lnTo>
                <a:lnTo>
                  <a:pt x="11166854" y="2133583"/>
                </a:lnTo>
                <a:lnTo>
                  <a:pt x="11157311" y="2139385"/>
                </a:lnTo>
                <a:lnTo>
                  <a:pt x="11155496" y="2144068"/>
                </a:lnTo>
                <a:cubicBezTo>
                  <a:pt x="11153045" y="2147436"/>
                  <a:pt x="11148902" y="2150083"/>
                  <a:pt x="11140961" y="2151086"/>
                </a:cubicBezTo>
                <a:lnTo>
                  <a:pt x="11138961" y="2150743"/>
                </a:lnTo>
                <a:lnTo>
                  <a:pt x="11128208" y="2160803"/>
                </a:lnTo>
                <a:cubicBezTo>
                  <a:pt x="11124962" y="2164785"/>
                  <a:pt x="11122359" y="2169258"/>
                  <a:pt x="11120691" y="2174395"/>
                </a:cubicBezTo>
                <a:cubicBezTo>
                  <a:pt x="11081770" y="2197656"/>
                  <a:pt x="10952581" y="2271077"/>
                  <a:pt x="10894683" y="2300370"/>
                </a:cubicBezTo>
                <a:cubicBezTo>
                  <a:pt x="10861781" y="2315405"/>
                  <a:pt x="10817803" y="2335857"/>
                  <a:pt x="10773300" y="2350162"/>
                </a:cubicBezTo>
                <a:cubicBezTo>
                  <a:pt x="10733414" y="2394390"/>
                  <a:pt x="10677791" y="2353706"/>
                  <a:pt x="10627668" y="2386200"/>
                </a:cubicBezTo>
                <a:cubicBezTo>
                  <a:pt x="10590276" y="2369074"/>
                  <a:pt x="10613693" y="2389253"/>
                  <a:pt x="10581895" y="2395660"/>
                </a:cubicBezTo>
                <a:cubicBezTo>
                  <a:pt x="10597733" y="2418627"/>
                  <a:pt x="10540912" y="2395212"/>
                  <a:pt x="10547790" y="2425394"/>
                </a:cubicBezTo>
                <a:cubicBezTo>
                  <a:pt x="10541784" y="2425603"/>
                  <a:pt x="10535750" y="2424857"/>
                  <a:pt x="10529643" y="2423878"/>
                </a:cubicBezTo>
                <a:lnTo>
                  <a:pt x="10526446" y="2423382"/>
                </a:lnTo>
                <a:lnTo>
                  <a:pt x="10515129" y="2426508"/>
                </a:lnTo>
                <a:lnTo>
                  <a:pt x="10491735" y="2421127"/>
                </a:lnTo>
                <a:cubicBezTo>
                  <a:pt x="10485147" y="2422161"/>
                  <a:pt x="10478389" y="2424430"/>
                  <a:pt x="10471418" y="2428664"/>
                </a:cubicBezTo>
                <a:cubicBezTo>
                  <a:pt x="10451763" y="2453636"/>
                  <a:pt x="10400774" y="2439247"/>
                  <a:pt x="10377042" y="2471569"/>
                </a:cubicBezTo>
                <a:cubicBezTo>
                  <a:pt x="10367240" y="2481286"/>
                  <a:pt x="10330319" y="2498097"/>
                  <a:pt x="10319338" y="2493192"/>
                </a:cubicBezTo>
                <a:cubicBezTo>
                  <a:pt x="10310813" y="2495031"/>
                  <a:pt x="10303331" y="2502144"/>
                  <a:pt x="10295467" y="2495050"/>
                </a:cubicBezTo>
                <a:cubicBezTo>
                  <a:pt x="10284420" y="2487261"/>
                  <a:pt x="10265794" y="2516157"/>
                  <a:pt x="10263443" y="2501919"/>
                </a:cubicBezTo>
                <a:lnTo>
                  <a:pt x="10205418" y="2509120"/>
                </a:lnTo>
                <a:cubicBezTo>
                  <a:pt x="10200696" y="2518180"/>
                  <a:pt x="10190895" y="2519327"/>
                  <a:pt x="10177759" y="2519914"/>
                </a:cubicBezTo>
                <a:lnTo>
                  <a:pt x="10165070" y="2520710"/>
                </a:lnTo>
                <a:lnTo>
                  <a:pt x="10156308" y="2534458"/>
                </a:lnTo>
                <a:cubicBezTo>
                  <a:pt x="10145406" y="2519028"/>
                  <a:pt x="10136981" y="2561781"/>
                  <a:pt x="10118267" y="2558113"/>
                </a:cubicBezTo>
                <a:lnTo>
                  <a:pt x="10083317" y="2570267"/>
                </a:lnTo>
                <a:cubicBezTo>
                  <a:pt x="10075718" y="2568198"/>
                  <a:pt x="10048011" y="2569526"/>
                  <a:pt x="10040388" y="2568603"/>
                </a:cubicBezTo>
                <a:cubicBezTo>
                  <a:pt x="9999609" y="2578704"/>
                  <a:pt x="9985545" y="2579194"/>
                  <a:pt x="9961167" y="2584118"/>
                </a:cubicBezTo>
                <a:cubicBezTo>
                  <a:pt x="9920131" y="2584260"/>
                  <a:pt x="9889892" y="2581061"/>
                  <a:pt x="9848940" y="2590886"/>
                </a:cubicBezTo>
                <a:lnTo>
                  <a:pt x="9729457" y="2611093"/>
                </a:lnTo>
                <a:cubicBezTo>
                  <a:pt x="9676207" y="2601507"/>
                  <a:pt x="9631235" y="2626730"/>
                  <a:pt x="9613704" y="2639342"/>
                </a:cubicBezTo>
                <a:cubicBezTo>
                  <a:pt x="9548152" y="2653618"/>
                  <a:pt x="9410970" y="2690964"/>
                  <a:pt x="9338590" y="2696264"/>
                </a:cubicBezTo>
                <a:lnTo>
                  <a:pt x="9232518" y="2720120"/>
                </a:lnTo>
                <a:lnTo>
                  <a:pt x="9156690" y="2730199"/>
                </a:lnTo>
                <a:lnTo>
                  <a:pt x="9054601" y="2737726"/>
                </a:lnTo>
                <a:lnTo>
                  <a:pt x="9006634" y="2741011"/>
                </a:lnTo>
                <a:lnTo>
                  <a:pt x="9006349" y="2740771"/>
                </a:lnTo>
                <a:cubicBezTo>
                  <a:pt x="9004294" y="2740551"/>
                  <a:pt x="9001475" y="2740879"/>
                  <a:pt x="8997380" y="2741982"/>
                </a:cubicBezTo>
                <a:lnTo>
                  <a:pt x="8991542" y="2744043"/>
                </a:lnTo>
                <a:lnTo>
                  <a:pt x="8975485" y="2747269"/>
                </a:lnTo>
                <a:lnTo>
                  <a:pt x="8969159" y="2746569"/>
                </a:lnTo>
                <a:lnTo>
                  <a:pt x="8964196" y="2744344"/>
                </a:lnTo>
                <a:cubicBezTo>
                  <a:pt x="8955841" y="2752295"/>
                  <a:pt x="8956668" y="2761243"/>
                  <a:pt x="8930136" y="2741156"/>
                </a:cubicBezTo>
                <a:cubicBezTo>
                  <a:pt x="8899182" y="2742176"/>
                  <a:pt x="8790451" y="2756831"/>
                  <a:pt x="8753592" y="2760388"/>
                </a:cubicBezTo>
                <a:cubicBezTo>
                  <a:pt x="8720970" y="2771108"/>
                  <a:pt x="8749345" y="2757447"/>
                  <a:pt x="8708995" y="2762489"/>
                </a:cubicBezTo>
                <a:cubicBezTo>
                  <a:pt x="8672757" y="2782024"/>
                  <a:pt x="8640293" y="2765584"/>
                  <a:pt x="8597219" y="2771061"/>
                </a:cubicBezTo>
                <a:lnTo>
                  <a:pt x="8526378" y="2756219"/>
                </a:lnTo>
                <a:lnTo>
                  <a:pt x="8512131" y="2762134"/>
                </a:lnTo>
                <a:lnTo>
                  <a:pt x="8507315" y="2765135"/>
                </a:lnTo>
                <a:cubicBezTo>
                  <a:pt x="8503797" y="2766912"/>
                  <a:pt x="8501196" y="2767723"/>
                  <a:pt x="8499116" y="2767873"/>
                </a:cubicBezTo>
                <a:lnTo>
                  <a:pt x="8498742" y="2767694"/>
                </a:lnTo>
                <a:lnTo>
                  <a:pt x="8491397" y="2770744"/>
                </a:lnTo>
                <a:lnTo>
                  <a:pt x="8368330" y="2784786"/>
                </a:lnTo>
                <a:cubicBezTo>
                  <a:pt x="8363173" y="2786811"/>
                  <a:pt x="8358881" y="2786463"/>
                  <a:pt x="8354947" y="2784980"/>
                </a:cubicBezTo>
                <a:lnTo>
                  <a:pt x="8321252" y="2801558"/>
                </a:lnTo>
                <a:lnTo>
                  <a:pt x="8315581" y="2801884"/>
                </a:lnTo>
                <a:lnTo>
                  <a:pt x="8296322" y="2815779"/>
                </a:lnTo>
                <a:lnTo>
                  <a:pt x="8285424" y="2821602"/>
                </a:lnTo>
                <a:lnTo>
                  <a:pt x="8284298" y="2826045"/>
                </a:lnTo>
                <a:cubicBezTo>
                  <a:pt x="8281994" y="2829290"/>
                  <a:pt x="8277300" y="2831938"/>
                  <a:pt x="8267224" y="2833220"/>
                </a:cubicBezTo>
                <a:lnTo>
                  <a:pt x="8264525" y="2832990"/>
                </a:lnTo>
                <a:lnTo>
                  <a:pt x="8253181" y="2842833"/>
                </a:lnTo>
                <a:cubicBezTo>
                  <a:pt x="8250007" y="2846683"/>
                  <a:pt x="8247795" y="2850965"/>
                  <a:pt x="8246982" y="2855825"/>
                </a:cubicBezTo>
                <a:cubicBezTo>
                  <a:pt x="8182975" y="2852918"/>
                  <a:pt x="8148279" y="2887040"/>
                  <a:pt x="8091420" y="2901986"/>
                </a:cubicBezTo>
                <a:cubicBezTo>
                  <a:pt x="8026616" y="2925128"/>
                  <a:pt x="7968218" y="2946364"/>
                  <a:pt x="7906555" y="2943959"/>
                </a:cubicBezTo>
                <a:cubicBezTo>
                  <a:pt x="7836267" y="2958871"/>
                  <a:pt x="7782114" y="2961102"/>
                  <a:pt x="7719893" y="2969674"/>
                </a:cubicBezTo>
                <a:lnTo>
                  <a:pt x="7615495" y="2966203"/>
                </a:lnTo>
                <a:lnTo>
                  <a:pt x="7528691" y="2972031"/>
                </a:lnTo>
                <a:lnTo>
                  <a:pt x="7520719" y="2974584"/>
                </a:lnTo>
                <a:cubicBezTo>
                  <a:pt x="7515141" y="2975923"/>
                  <a:pt x="7511320" y="2976273"/>
                  <a:pt x="7508559" y="2975919"/>
                </a:cubicBezTo>
                <a:lnTo>
                  <a:pt x="7508188" y="2975592"/>
                </a:lnTo>
                <a:lnTo>
                  <a:pt x="7496943" y="2977544"/>
                </a:lnTo>
                <a:lnTo>
                  <a:pt x="7219707" y="2983651"/>
                </a:lnTo>
                <a:lnTo>
                  <a:pt x="7202249" y="2988201"/>
                </a:lnTo>
                <a:lnTo>
                  <a:pt x="7198152" y="2993559"/>
                </a:lnTo>
                <a:cubicBezTo>
                  <a:pt x="7193259" y="2997082"/>
                  <a:pt x="7185654" y="2999221"/>
                  <a:pt x="7171956" y="2998207"/>
                </a:cubicBezTo>
                <a:lnTo>
                  <a:pt x="7098136" y="3010435"/>
                </a:lnTo>
                <a:cubicBezTo>
                  <a:pt x="7062296" y="3011413"/>
                  <a:pt x="7051336" y="3012390"/>
                  <a:pt x="7019644" y="3010061"/>
                </a:cubicBezTo>
                <a:cubicBezTo>
                  <a:pt x="6938675" y="3020999"/>
                  <a:pt x="6944793" y="3045165"/>
                  <a:pt x="6905294" y="3039567"/>
                </a:cubicBezTo>
                <a:cubicBezTo>
                  <a:pt x="6873070" y="3034359"/>
                  <a:pt x="6789137" y="3053433"/>
                  <a:pt x="6709370" y="3067522"/>
                </a:cubicBezTo>
                <a:cubicBezTo>
                  <a:pt x="6650254" y="3076977"/>
                  <a:pt x="6629253" y="3091078"/>
                  <a:pt x="6550602" y="3096298"/>
                </a:cubicBezTo>
                <a:cubicBezTo>
                  <a:pt x="6473302" y="3140388"/>
                  <a:pt x="6410843" y="3116665"/>
                  <a:pt x="6318708" y="3143098"/>
                </a:cubicBezTo>
                <a:cubicBezTo>
                  <a:pt x="6298698" y="3158620"/>
                  <a:pt x="6210439" y="3141427"/>
                  <a:pt x="6169822" y="3145185"/>
                </a:cubicBezTo>
                <a:cubicBezTo>
                  <a:pt x="6129203" y="3148943"/>
                  <a:pt x="6091688" y="3162491"/>
                  <a:pt x="6074996" y="3165647"/>
                </a:cubicBezTo>
                <a:lnTo>
                  <a:pt x="6069677" y="3164110"/>
                </a:lnTo>
                <a:lnTo>
                  <a:pt x="6049786" y="3164793"/>
                </a:lnTo>
                <a:lnTo>
                  <a:pt x="6042433" y="3156444"/>
                </a:lnTo>
                <a:lnTo>
                  <a:pt x="6011238" y="3151351"/>
                </a:lnTo>
                <a:cubicBezTo>
                  <a:pt x="5999830" y="3150764"/>
                  <a:pt x="5971276" y="3151677"/>
                  <a:pt x="5958523" y="3154995"/>
                </a:cubicBezTo>
                <a:lnTo>
                  <a:pt x="5760067" y="3170687"/>
                </a:lnTo>
                <a:lnTo>
                  <a:pt x="5628108" y="3171710"/>
                </a:lnTo>
                <a:lnTo>
                  <a:pt x="5472054" y="3157690"/>
                </a:lnTo>
                <a:cubicBezTo>
                  <a:pt x="5479284" y="3144662"/>
                  <a:pt x="5440157" y="3158728"/>
                  <a:pt x="5433909" y="3146437"/>
                </a:cubicBezTo>
                <a:cubicBezTo>
                  <a:pt x="5430517" y="3136405"/>
                  <a:pt x="5392976" y="3131721"/>
                  <a:pt x="5382817" y="3128735"/>
                </a:cubicBezTo>
                <a:lnTo>
                  <a:pt x="5262912" y="3108318"/>
                </a:lnTo>
                <a:cubicBezTo>
                  <a:pt x="5252746" y="3108134"/>
                  <a:pt x="5231699" y="3099824"/>
                  <a:pt x="5224109" y="3097194"/>
                </a:cubicBezTo>
                <a:lnTo>
                  <a:pt x="5175808" y="3094204"/>
                </a:lnTo>
                <a:lnTo>
                  <a:pt x="5157702" y="3086981"/>
                </a:lnTo>
                <a:lnTo>
                  <a:pt x="5143747" y="3083581"/>
                </a:lnTo>
                <a:lnTo>
                  <a:pt x="5140744" y="3081480"/>
                </a:lnTo>
                <a:cubicBezTo>
                  <a:pt x="5135026" y="3077440"/>
                  <a:pt x="5129229" y="3073629"/>
                  <a:pt x="5122807" y="3070627"/>
                </a:cubicBezTo>
                <a:cubicBezTo>
                  <a:pt x="5109467" y="3099246"/>
                  <a:pt x="5066004" y="3049810"/>
                  <a:pt x="5066938" y="3077198"/>
                </a:cubicBezTo>
                <a:cubicBezTo>
                  <a:pt x="5029345" y="3065682"/>
                  <a:pt x="5040096" y="3094771"/>
                  <a:pt x="5012662" y="3060817"/>
                </a:cubicBezTo>
                <a:cubicBezTo>
                  <a:pt x="4938174" y="3061200"/>
                  <a:pt x="4917504" y="3074207"/>
                  <a:pt x="4841589" y="3036800"/>
                </a:cubicBezTo>
                <a:cubicBezTo>
                  <a:pt x="4807890" y="3020158"/>
                  <a:pt x="4785258" y="3009012"/>
                  <a:pt x="4763595" y="3009032"/>
                </a:cubicBezTo>
                <a:cubicBezTo>
                  <a:pt x="4742475" y="3004532"/>
                  <a:pt x="4730631" y="3001709"/>
                  <a:pt x="4724334" y="3000018"/>
                </a:cubicBezTo>
                <a:lnTo>
                  <a:pt x="4722324" y="2999269"/>
                </a:lnTo>
                <a:lnTo>
                  <a:pt x="4723259" y="2999058"/>
                </a:lnTo>
                <a:cubicBezTo>
                  <a:pt x="4722296" y="2998416"/>
                  <a:pt x="4719415" y="2997810"/>
                  <a:pt x="4718350" y="2997788"/>
                </a:cubicBezTo>
                <a:lnTo>
                  <a:pt x="4722324" y="2999269"/>
                </a:lnTo>
                <a:lnTo>
                  <a:pt x="4716674" y="3000544"/>
                </a:lnTo>
                <a:cubicBezTo>
                  <a:pt x="4681300" y="2993588"/>
                  <a:pt x="4525895" y="2992780"/>
                  <a:pt x="4516962" y="2990642"/>
                </a:cubicBezTo>
                <a:cubicBezTo>
                  <a:pt x="4458971" y="2977530"/>
                  <a:pt x="4463810" y="2976789"/>
                  <a:pt x="4429691" y="2979991"/>
                </a:cubicBezTo>
                <a:cubicBezTo>
                  <a:pt x="4424455" y="2983362"/>
                  <a:pt x="4370126" y="2977068"/>
                  <a:pt x="4364023" y="2978645"/>
                </a:cubicBezTo>
                <a:lnTo>
                  <a:pt x="4318114" y="2985260"/>
                </a:lnTo>
                <a:lnTo>
                  <a:pt x="4316258" y="2983919"/>
                </a:lnTo>
                <a:cubicBezTo>
                  <a:pt x="4307275" y="2980548"/>
                  <a:pt x="4301145" y="2980549"/>
                  <a:pt x="4296292" y="2982040"/>
                </a:cubicBezTo>
                <a:lnTo>
                  <a:pt x="4291212" y="2984957"/>
                </a:lnTo>
                <a:lnTo>
                  <a:pt x="4277290" y="2984711"/>
                </a:lnTo>
                <a:lnTo>
                  <a:pt x="4249265" y="2987035"/>
                </a:lnTo>
                <a:lnTo>
                  <a:pt x="4203199" y="2984240"/>
                </a:lnTo>
                <a:cubicBezTo>
                  <a:pt x="4203096" y="2983820"/>
                  <a:pt x="4202995" y="2983401"/>
                  <a:pt x="4202893" y="2982981"/>
                </a:cubicBezTo>
                <a:cubicBezTo>
                  <a:pt x="4201267" y="2980144"/>
                  <a:pt x="4198292" y="2978025"/>
                  <a:pt x="4192396" y="2977347"/>
                </a:cubicBezTo>
                <a:cubicBezTo>
                  <a:pt x="4205365" y="2960058"/>
                  <a:pt x="4162425" y="2961953"/>
                  <a:pt x="4143893" y="2961482"/>
                </a:cubicBezTo>
                <a:cubicBezTo>
                  <a:pt x="4125868" y="2954416"/>
                  <a:pt x="4100250" y="2940836"/>
                  <a:pt x="4084245" y="2934949"/>
                </a:cubicBezTo>
                <a:lnTo>
                  <a:pt x="4075694" y="2934114"/>
                </a:lnTo>
                <a:cubicBezTo>
                  <a:pt x="4075655" y="2934013"/>
                  <a:pt x="4075614" y="2933914"/>
                  <a:pt x="4075575" y="2933815"/>
                </a:cubicBezTo>
                <a:cubicBezTo>
                  <a:pt x="4073829" y="2933031"/>
                  <a:pt x="4071057" y="2932530"/>
                  <a:pt x="4066658" y="2932371"/>
                </a:cubicBezTo>
                <a:lnTo>
                  <a:pt x="4060102" y="2932589"/>
                </a:lnTo>
                <a:lnTo>
                  <a:pt x="4043512" y="2930968"/>
                </a:lnTo>
                <a:lnTo>
                  <a:pt x="4038145" y="2928534"/>
                </a:lnTo>
                <a:lnTo>
                  <a:pt x="4036511" y="2924867"/>
                </a:lnTo>
                <a:lnTo>
                  <a:pt x="4034926" y="2925102"/>
                </a:lnTo>
                <a:cubicBezTo>
                  <a:pt x="4022576" y="2929966"/>
                  <a:pt x="4018025" y="2938342"/>
                  <a:pt x="4005686" y="2912534"/>
                </a:cubicBezTo>
                <a:lnTo>
                  <a:pt x="3937994" y="2895077"/>
                </a:lnTo>
                <a:cubicBezTo>
                  <a:pt x="3921658" y="2902801"/>
                  <a:pt x="3909686" y="2898112"/>
                  <a:pt x="3898423" y="2889422"/>
                </a:cubicBezTo>
                <a:cubicBezTo>
                  <a:pt x="3862243" y="2889918"/>
                  <a:pt x="3830779" y="2876048"/>
                  <a:pt x="3790908" y="2869184"/>
                </a:cubicBezTo>
                <a:cubicBezTo>
                  <a:pt x="3742158" y="2854478"/>
                  <a:pt x="3726280" y="2852501"/>
                  <a:pt x="3683661" y="2845261"/>
                </a:cubicBezTo>
                <a:lnTo>
                  <a:pt x="3611183" y="2812990"/>
                </a:lnTo>
                <a:lnTo>
                  <a:pt x="3605003" y="2814352"/>
                </a:lnTo>
                <a:cubicBezTo>
                  <a:pt x="3600731" y="2814971"/>
                  <a:pt x="3597877" y="2814971"/>
                  <a:pt x="3595884" y="2814516"/>
                </a:cubicBezTo>
                <a:lnTo>
                  <a:pt x="3595649" y="2814247"/>
                </a:lnTo>
                <a:lnTo>
                  <a:pt x="3587126" y="2814937"/>
                </a:lnTo>
                <a:cubicBezTo>
                  <a:pt x="3572774" y="2816728"/>
                  <a:pt x="3550540" y="2802529"/>
                  <a:pt x="3537283" y="2805238"/>
                </a:cubicBezTo>
                <a:cubicBezTo>
                  <a:pt x="3515092" y="2800942"/>
                  <a:pt x="3489773" y="2807207"/>
                  <a:pt x="3474371" y="2801577"/>
                </a:cubicBezTo>
                <a:lnTo>
                  <a:pt x="3401876" y="2789529"/>
                </a:lnTo>
                <a:lnTo>
                  <a:pt x="3365036" y="2806481"/>
                </a:lnTo>
                <a:cubicBezTo>
                  <a:pt x="3361007" y="2808779"/>
                  <a:pt x="3355145" y="2809857"/>
                  <a:pt x="3345174" y="2808163"/>
                </a:cubicBezTo>
                <a:lnTo>
                  <a:pt x="3342846" y="2807188"/>
                </a:lnTo>
                <a:cubicBezTo>
                  <a:pt x="3337528" y="2809659"/>
                  <a:pt x="3296694" y="2810789"/>
                  <a:pt x="3263504" y="2813065"/>
                </a:cubicBezTo>
                <a:cubicBezTo>
                  <a:pt x="3210873" y="2815406"/>
                  <a:pt x="3204538" y="2823378"/>
                  <a:pt x="3143704" y="2820840"/>
                </a:cubicBezTo>
                <a:cubicBezTo>
                  <a:pt x="3083839" y="2822069"/>
                  <a:pt x="3073438" y="2828075"/>
                  <a:pt x="3031439" y="2823483"/>
                </a:cubicBezTo>
                <a:lnTo>
                  <a:pt x="2782717" y="2845304"/>
                </a:lnTo>
                <a:cubicBezTo>
                  <a:pt x="2720447" y="2872959"/>
                  <a:pt x="2718750" y="2842390"/>
                  <a:pt x="2647675" y="2855840"/>
                </a:cubicBezTo>
                <a:cubicBezTo>
                  <a:pt x="2583664" y="2795905"/>
                  <a:pt x="2609849" y="2834173"/>
                  <a:pt x="2569176" y="2829599"/>
                </a:cubicBezTo>
                <a:lnTo>
                  <a:pt x="2444403" y="2843500"/>
                </a:lnTo>
                <a:cubicBezTo>
                  <a:pt x="2412730" y="2860060"/>
                  <a:pt x="2355175" y="2829971"/>
                  <a:pt x="2316260" y="2851967"/>
                </a:cubicBezTo>
                <a:cubicBezTo>
                  <a:pt x="2277148" y="2852505"/>
                  <a:pt x="2234330" y="2848310"/>
                  <a:pt x="2209726" y="2846734"/>
                </a:cubicBezTo>
                <a:cubicBezTo>
                  <a:pt x="2172984" y="2843077"/>
                  <a:pt x="2131016" y="2834145"/>
                  <a:pt x="2095813" y="2830023"/>
                </a:cubicBezTo>
                <a:cubicBezTo>
                  <a:pt x="2078687" y="2843632"/>
                  <a:pt x="2046700" y="2821328"/>
                  <a:pt x="1998504" y="2822003"/>
                </a:cubicBezTo>
                <a:cubicBezTo>
                  <a:pt x="1979851" y="2837650"/>
                  <a:pt x="1965997" y="2822267"/>
                  <a:pt x="1929320" y="2843948"/>
                </a:cubicBezTo>
                <a:cubicBezTo>
                  <a:pt x="1927506" y="2842156"/>
                  <a:pt x="1925308" y="2840529"/>
                  <a:pt x="1922798" y="2839117"/>
                </a:cubicBezTo>
                <a:cubicBezTo>
                  <a:pt x="1908224" y="2830923"/>
                  <a:pt x="1886476" y="2831636"/>
                  <a:pt x="1874228" y="2840712"/>
                </a:cubicBezTo>
                <a:cubicBezTo>
                  <a:pt x="1844711" y="2855471"/>
                  <a:pt x="1815838" y="2863248"/>
                  <a:pt x="1787803" y="2868334"/>
                </a:cubicBezTo>
                <a:lnTo>
                  <a:pt x="1739352" y="2863283"/>
                </a:lnTo>
                <a:cubicBezTo>
                  <a:pt x="1720756" y="2859717"/>
                  <a:pt x="1697809" y="2850808"/>
                  <a:pt x="1676219" y="2846934"/>
                </a:cubicBezTo>
                <a:cubicBezTo>
                  <a:pt x="1653856" y="2845729"/>
                  <a:pt x="1629782" y="2852334"/>
                  <a:pt x="1609817" y="2840037"/>
                </a:cubicBezTo>
                <a:cubicBezTo>
                  <a:pt x="1570834" y="2828361"/>
                  <a:pt x="1525521" y="2848516"/>
                  <a:pt x="1497258" y="2814447"/>
                </a:cubicBezTo>
                <a:cubicBezTo>
                  <a:pt x="1419429" y="2799738"/>
                  <a:pt x="1265224" y="2779725"/>
                  <a:pt x="1151127" y="2765012"/>
                </a:cubicBezTo>
                <a:cubicBezTo>
                  <a:pt x="1044820" y="2755201"/>
                  <a:pt x="911490" y="2756949"/>
                  <a:pt x="859417" y="2755579"/>
                </a:cubicBezTo>
                <a:lnTo>
                  <a:pt x="838688" y="2756792"/>
                </a:lnTo>
                <a:cubicBezTo>
                  <a:pt x="829380" y="2753383"/>
                  <a:pt x="823010" y="2753358"/>
                  <a:pt x="817957" y="2754828"/>
                </a:cubicBezTo>
                <a:lnTo>
                  <a:pt x="812654" y="2757722"/>
                </a:lnTo>
                <a:lnTo>
                  <a:pt x="721195" y="2756632"/>
                </a:lnTo>
                <a:cubicBezTo>
                  <a:pt x="721095" y="2756212"/>
                  <a:pt x="720991" y="2755791"/>
                  <a:pt x="720890" y="2755370"/>
                </a:cubicBezTo>
                <a:cubicBezTo>
                  <a:pt x="719222" y="2752527"/>
                  <a:pt x="716144" y="2750395"/>
                  <a:pt x="710023" y="2749693"/>
                </a:cubicBezTo>
                <a:cubicBezTo>
                  <a:pt x="689532" y="2741604"/>
                  <a:pt x="619665" y="2714421"/>
                  <a:pt x="597940" y="2706835"/>
                </a:cubicBezTo>
                <a:cubicBezTo>
                  <a:pt x="587430" y="2706236"/>
                  <a:pt x="583862" y="2704593"/>
                  <a:pt x="579683" y="2704183"/>
                </a:cubicBezTo>
                <a:lnTo>
                  <a:pt x="572865" y="2704372"/>
                </a:lnTo>
                <a:cubicBezTo>
                  <a:pt x="550627" y="2698066"/>
                  <a:pt x="474197" y="2673651"/>
                  <a:pt x="446247" y="2666342"/>
                </a:cubicBezTo>
                <a:cubicBezTo>
                  <a:pt x="429213" y="2673994"/>
                  <a:pt x="416808" y="2669256"/>
                  <a:pt x="405163" y="2660519"/>
                </a:cubicBezTo>
                <a:cubicBezTo>
                  <a:pt x="367566" y="2660861"/>
                  <a:pt x="334968" y="2646856"/>
                  <a:pt x="293583" y="2639823"/>
                </a:cubicBezTo>
                <a:lnTo>
                  <a:pt x="119529" y="2588018"/>
                </a:lnTo>
                <a:cubicBezTo>
                  <a:pt x="73377" y="2578908"/>
                  <a:pt x="36403" y="2586550"/>
                  <a:pt x="16674" y="2585162"/>
                </a:cubicBezTo>
                <a:lnTo>
                  <a:pt x="1150" y="2579693"/>
                </a:lnTo>
                <a:cubicBezTo>
                  <a:pt x="-1438" y="2323697"/>
                  <a:pt x="1148" y="1341304"/>
                  <a:pt x="1148" y="1049184"/>
                </a:cubicBezTo>
                <a:lnTo>
                  <a:pt x="1148"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B082B09-6DB4-E034-A9E9-AB7FE87C5753}"/>
              </a:ext>
            </a:extLst>
          </p:cNvPr>
          <p:cNvSpPr>
            <a:spLocks noGrp="1"/>
          </p:cNvSpPr>
          <p:nvPr>
            <p:ph type="title"/>
          </p:nvPr>
        </p:nvSpPr>
        <p:spPr>
          <a:xfrm>
            <a:off x="1137036" y="548640"/>
            <a:ext cx="9916632" cy="1188720"/>
          </a:xfrm>
        </p:spPr>
        <p:txBody>
          <a:bodyPr>
            <a:normAutofit/>
          </a:bodyPr>
          <a:lstStyle/>
          <a:p>
            <a:r>
              <a:rPr lang="en-US" sz="2400" dirty="0">
                <a:solidFill>
                  <a:schemeClr val="tx1">
                    <a:lumMod val="85000"/>
                    <a:lumOff val="15000"/>
                  </a:schemeClr>
                </a:solidFill>
              </a:rPr>
              <a:t>How to Create a Requisition for </a:t>
            </a:r>
            <a:r>
              <a:rPr lang="en-US" sz="2400" b="1" dirty="0">
                <a:solidFill>
                  <a:schemeClr val="tx1">
                    <a:lumMod val="85000"/>
                    <a:lumOff val="15000"/>
                  </a:schemeClr>
                </a:solidFill>
              </a:rPr>
              <a:t>Non-Catalog</a:t>
            </a:r>
            <a:r>
              <a:rPr lang="en-US" sz="2400" dirty="0">
                <a:solidFill>
                  <a:schemeClr val="tx1">
                    <a:lumMod val="85000"/>
                    <a:lumOff val="15000"/>
                  </a:schemeClr>
                </a:solidFill>
              </a:rPr>
              <a:t> order in Workday via </a:t>
            </a:r>
            <a:r>
              <a:rPr lang="en-US" sz="2400" dirty="0" err="1">
                <a:solidFill>
                  <a:schemeClr val="tx1">
                    <a:lumMod val="85000"/>
                    <a:lumOff val="15000"/>
                  </a:schemeClr>
                </a:solidFill>
              </a:rPr>
              <a:t>ShopUW</a:t>
            </a:r>
            <a:r>
              <a:rPr lang="en-US" sz="2400" dirty="0">
                <a:solidFill>
                  <a:schemeClr val="tx1">
                    <a:lumMod val="85000"/>
                    <a:lumOff val="15000"/>
                  </a:schemeClr>
                </a:solidFill>
              </a:rPr>
              <a:t>+</a:t>
            </a:r>
            <a:br>
              <a:rPr lang="en-US" sz="2400" dirty="0">
                <a:solidFill>
                  <a:schemeClr val="tx1">
                    <a:lumMod val="85000"/>
                    <a:lumOff val="15000"/>
                  </a:schemeClr>
                </a:solidFill>
              </a:rPr>
            </a:br>
            <a:endParaRPr lang="en-US" sz="2400"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7B9F2C5F-9DAB-C919-9794-6B1B4E5090F7}"/>
              </a:ext>
            </a:extLst>
          </p:cNvPr>
          <p:cNvSpPr>
            <a:spLocks noGrp="1"/>
          </p:cNvSpPr>
          <p:nvPr>
            <p:ph idx="1"/>
          </p:nvPr>
        </p:nvSpPr>
        <p:spPr>
          <a:xfrm>
            <a:off x="1957987" y="2431767"/>
            <a:ext cx="8276026" cy="3685156"/>
          </a:xfrm>
        </p:spPr>
        <p:txBody>
          <a:bodyPr anchor="ctr">
            <a:normAutofit/>
          </a:bodyPr>
          <a:lstStyle/>
          <a:p>
            <a:pPr marL="0" indent="0">
              <a:buNone/>
            </a:pPr>
            <a:r>
              <a:rPr lang="en-US" sz="1700" b="1">
                <a:solidFill>
                  <a:schemeClr val="tx1">
                    <a:lumMod val="85000"/>
                    <a:lumOff val="15000"/>
                  </a:schemeClr>
                </a:solidFill>
              </a:rPr>
              <a:t>Step 1: Access Non-Catalog Form in Workday</a:t>
            </a:r>
          </a:p>
          <a:p>
            <a:pPr marL="914400" lvl="1" indent="-457200"/>
            <a:r>
              <a:rPr lang="en-US" sz="1700" kern="100">
                <a:solidFill>
                  <a:schemeClr val="tx1">
                    <a:lumMod val="85000"/>
                    <a:lumOff val="15000"/>
                  </a:schemeClr>
                </a:solidFill>
                <a:latin typeface="Aptos" panose="020B0004020202020204" pitchFamily="34" charset="0"/>
                <a:ea typeface="Aptos" panose="020B0004020202020204" pitchFamily="34" charset="0"/>
                <a:cs typeface="Times New Roman" panose="02020603050405020304" pitchFamily="18" charset="0"/>
              </a:rPr>
              <a:t>Log in to Workday</a:t>
            </a:r>
          </a:p>
          <a:p>
            <a:pPr marL="914400" lvl="1" indent="-457200"/>
            <a:r>
              <a:rPr lang="en-US" sz="1700" kern="100">
                <a:solidFill>
                  <a:schemeClr val="tx1">
                    <a:lumMod val="85000"/>
                    <a:lumOff val="15000"/>
                  </a:schemeClr>
                </a:solidFill>
                <a:latin typeface="Aptos" panose="020B0004020202020204" pitchFamily="34" charset="0"/>
                <a:ea typeface="Aptos" panose="020B0004020202020204" pitchFamily="34" charset="0"/>
                <a:cs typeface="Times New Roman" panose="02020603050405020304" pitchFamily="18" charset="0"/>
              </a:rPr>
              <a:t>Click the Menu (top left corner)</a:t>
            </a:r>
          </a:p>
          <a:p>
            <a:pPr marL="914400" lvl="1" indent="-457200"/>
            <a:r>
              <a:rPr lang="en-US" sz="1700" kern="100">
                <a:solidFill>
                  <a:schemeClr val="tx1">
                    <a:lumMod val="85000"/>
                    <a:lumOff val="15000"/>
                  </a:schemeClr>
                </a:solidFill>
                <a:latin typeface="Aptos" panose="020B0004020202020204" pitchFamily="34" charset="0"/>
                <a:ea typeface="Aptos" panose="020B0004020202020204" pitchFamily="34" charset="0"/>
                <a:cs typeface="Times New Roman" panose="02020603050405020304" pitchFamily="18" charset="0"/>
              </a:rPr>
              <a:t>Select Procurement &amp; AP UW</a:t>
            </a:r>
          </a:p>
          <a:p>
            <a:pPr marL="914400" lvl="1" indent="-457200"/>
            <a:r>
              <a:rPr lang="en-US" sz="1700" kern="100">
                <a:solidFill>
                  <a:schemeClr val="tx1">
                    <a:lumMod val="85000"/>
                    <a:lumOff val="15000"/>
                  </a:schemeClr>
                </a:solidFill>
                <a:latin typeface="Aptos" panose="020B0004020202020204" pitchFamily="34" charset="0"/>
                <a:ea typeface="Aptos" panose="020B0004020202020204" pitchFamily="34" charset="0"/>
                <a:cs typeface="Times New Roman" panose="02020603050405020304" pitchFamily="18" charset="0"/>
              </a:rPr>
              <a:t>Click the blue link under “Non-Catalog Items” which should direct you to the requestion form to complete.</a:t>
            </a:r>
          </a:p>
          <a:p>
            <a:pPr marL="914400" lvl="1" indent="-457200"/>
            <a:r>
              <a:rPr lang="en-US" sz="1700" kern="100">
                <a:solidFill>
                  <a:schemeClr val="tx1">
                    <a:lumMod val="85000"/>
                    <a:lumOff val="15000"/>
                  </a:schemeClr>
                </a:solidFill>
                <a:latin typeface="Aptos" panose="020B0004020202020204" pitchFamily="34" charset="0"/>
                <a:ea typeface="Aptos" panose="020B0004020202020204" pitchFamily="34" charset="0"/>
                <a:cs typeface="Times New Roman" panose="02020603050405020304" pitchFamily="18" charset="0"/>
              </a:rPr>
              <a:t>Make sure to elect either 'Good' or 'Service,' depending on which category best describes your order</a:t>
            </a:r>
          </a:p>
          <a:p>
            <a:pPr marL="914400" lvl="1" indent="-457200"/>
            <a:r>
              <a:rPr lang="en-US" sz="1700" kern="100">
                <a:solidFill>
                  <a:schemeClr val="tx1">
                    <a:lumMod val="85000"/>
                    <a:lumOff val="15000"/>
                  </a:schemeClr>
                </a:solidFill>
                <a:latin typeface="Aptos" panose="020B0004020202020204" pitchFamily="34" charset="0"/>
                <a:cs typeface="Times New Roman" panose="02020603050405020304" pitchFamily="18" charset="0"/>
              </a:rPr>
              <a:t>Fill in all the required field </a:t>
            </a:r>
          </a:p>
          <a:p>
            <a:pPr lvl="2">
              <a:buFont typeface="Courier New" panose="02070309020205020404" pitchFamily="49" charset="0"/>
              <a:buChar char="o"/>
            </a:pPr>
            <a:r>
              <a:rPr lang="en-US" sz="1700" kern="100">
                <a:solidFill>
                  <a:schemeClr val="tx1">
                    <a:lumMod val="85000"/>
                    <a:lumOff val="15000"/>
                  </a:schemeClr>
                </a:solidFill>
                <a:latin typeface="Aptos" panose="020B0004020202020204" pitchFamily="34" charset="0"/>
                <a:cs typeface="Times New Roman" panose="02020603050405020304" pitchFamily="18" charset="0"/>
              </a:rPr>
              <a:t>Complete the “Supplier” if known </a:t>
            </a:r>
          </a:p>
          <a:p>
            <a:pPr marL="914400" lvl="1" indent="-457200"/>
            <a:r>
              <a:rPr lang="en-US" sz="1700" kern="100">
                <a:solidFill>
                  <a:schemeClr val="tx1">
                    <a:lumMod val="85000"/>
                    <a:lumOff val="15000"/>
                  </a:schemeClr>
                </a:solidFill>
                <a:latin typeface="Aptos" panose="020B0004020202020204" pitchFamily="34" charset="0"/>
                <a:cs typeface="Times New Roman" panose="02020603050405020304" pitchFamily="18" charset="0"/>
              </a:rPr>
              <a:t>Add to cart then checkout at the top right of the page</a:t>
            </a:r>
          </a:p>
          <a:p>
            <a:pPr marL="914400" lvl="2" indent="0">
              <a:buNone/>
            </a:pPr>
            <a:r>
              <a:rPr lang="en-US" sz="1700" kern="100">
                <a:solidFill>
                  <a:schemeClr val="tx1">
                    <a:lumMod val="85000"/>
                    <a:lumOff val="15000"/>
                  </a:schemeClr>
                </a:solidFill>
                <a:latin typeface="Aptos" panose="020B0004020202020204" pitchFamily="34" charset="0"/>
                <a:cs typeface="Times New Roman" panose="02020603050405020304" pitchFamily="18" charset="0"/>
              </a:rPr>
              <a:t> </a:t>
            </a:r>
            <a:endParaRPr lang="en-US" sz="1700">
              <a:solidFill>
                <a:schemeClr val="tx1">
                  <a:lumMod val="85000"/>
                  <a:lumOff val="15000"/>
                </a:schemeClr>
              </a:solidFill>
            </a:endParaRPr>
          </a:p>
        </p:txBody>
      </p:sp>
    </p:spTree>
    <p:extLst>
      <p:ext uri="{BB962C8B-B14F-4D97-AF65-F5344CB8AC3E}">
        <p14:creationId xmlns:p14="http://schemas.microsoft.com/office/powerpoint/2010/main" val="2749767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88EA8BD-21D9-07C9-1E16-706C58F2627B}"/>
              </a:ext>
            </a:extLst>
          </p:cNvPr>
          <p:cNvSpPr>
            <a:spLocks noGrp="1"/>
          </p:cNvSpPr>
          <p:nvPr>
            <p:ph type="title"/>
          </p:nvPr>
        </p:nvSpPr>
        <p:spPr>
          <a:xfrm>
            <a:off x="1137036" y="548640"/>
            <a:ext cx="9543405" cy="1188720"/>
          </a:xfrm>
        </p:spPr>
        <p:txBody>
          <a:bodyPr>
            <a:normAutofit/>
          </a:bodyPr>
          <a:lstStyle/>
          <a:p>
            <a:r>
              <a:rPr lang="en-US" sz="2400">
                <a:solidFill>
                  <a:schemeClr val="tx1">
                    <a:lumMod val="85000"/>
                    <a:lumOff val="15000"/>
                  </a:schemeClr>
                </a:solidFill>
              </a:rPr>
              <a:t>How to Create a Requisition for </a:t>
            </a:r>
            <a:r>
              <a:rPr lang="en-US" sz="2400" b="1">
                <a:solidFill>
                  <a:schemeClr val="tx1">
                    <a:lumMod val="85000"/>
                    <a:lumOff val="15000"/>
                  </a:schemeClr>
                </a:solidFill>
              </a:rPr>
              <a:t>Non-Catalog</a:t>
            </a:r>
            <a:r>
              <a:rPr lang="en-US" sz="2400">
                <a:solidFill>
                  <a:schemeClr val="tx1">
                    <a:lumMod val="85000"/>
                    <a:lumOff val="15000"/>
                  </a:schemeClr>
                </a:solidFill>
              </a:rPr>
              <a:t> order in Workday via ShopUW+</a:t>
            </a:r>
            <a:br>
              <a:rPr lang="en-US" sz="2400">
                <a:solidFill>
                  <a:schemeClr val="tx1">
                    <a:lumMod val="85000"/>
                    <a:lumOff val="15000"/>
                  </a:schemeClr>
                </a:solidFill>
              </a:rPr>
            </a:br>
            <a:endParaRPr lang="en-US" sz="240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CF95AAA2-57B3-E727-E1B4-8B071D0449F1}"/>
              </a:ext>
            </a:extLst>
          </p:cNvPr>
          <p:cNvSpPr>
            <a:spLocks noGrp="1"/>
          </p:cNvSpPr>
          <p:nvPr>
            <p:ph idx="1"/>
          </p:nvPr>
        </p:nvSpPr>
        <p:spPr>
          <a:xfrm>
            <a:off x="1957987" y="2559781"/>
            <a:ext cx="8276026" cy="3320031"/>
          </a:xfrm>
        </p:spPr>
        <p:txBody>
          <a:bodyPr anchor="ctr">
            <a:noAutofit/>
          </a:bodyPr>
          <a:lstStyle/>
          <a:p>
            <a:pPr marL="0" indent="0">
              <a:buNone/>
            </a:pPr>
            <a:r>
              <a:rPr lang="en-US" sz="1200" b="1" dirty="0">
                <a:solidFill>
                  <a:schemeClr val="tx1">
                    <a:lumMod val="85000"/>
                    <a:lumOff val="15000"/>
                  </a:schemeClr>
                </a:solidFill>
              </a:rPr>
              <a:t>Step 2: Submit Requisition in Workday </a:t>
            </a:r>
          </a:p>
          <a:p>
            <a:pPr lvl="1"/>
            <a:r>
              <a:rPr lang="en-US" sz="1200" dirty="0">
                <a:solidFill>
                  <a:schemeClr val="tx1">
                    <a:lumMod val="85000"/>
                    <a:lumOff val="15000"/>
                  </a:schemeClr>
                </a:solidFill>
              </a:rPr>
              <a:t>Complete all required Field</a:t>
            </a:r>
          </a:p>
          <a:p>
            <a:pPr lvl="1"/>
            <a:r>
              <a:rPr lang="en-US" sz="1200" dirty="0">
                <a:solidFill>
                  <a:schemeClr val="tx1">
                    <a:lumMod val="85000"/>
                    <a:lumOff val="15000"/>
                  </a:schemeClr>
                </a:solidFill>
              </a:rPr>
              <a:t>Pay close attention to:</a:t>
            </a:r>
          </a:p>
          <a:p>
            <a:pPr lvl="2"/>
            <a:r>
              <a:rPr lang="en-US" sz="1200" b="1" dirty="0">
                <a:solidFill>
                  <a:schemeClr val="tx1">
                    <a:lumMod val="85000"/>
                    <a:lumOff val="15000"/>
                  </a:schemeClr>
                </a:solidFill>
              </a:rPr>
              <a:t>Requisition Type: </a:t>
            </a:r>
            <a:r>
              <a:rPr lang="en-US" sz="1200" dirty="0">
                <a:solidFill>
                  <a:schemeClr val="tx1">
                    <a:lumMod val="85000"/>
                    <a:lumOff val="15000"/>
                  </a:schemeClr>
                </a:solidFill>
              </a:rPr>
              <a:t>Select 1 for Catalog order and 2 for Non-Catalog order</a:t>
            </a:r>
          </a:p>
          <a:p>
            <a:pPr lvl="2"/>
            <a:r>
              <a:rPr lang="en-US" sz="1200" b="1" dirty="0">
                <a:solidFill>
                  <a:schemeClr val="tx1">
                    <a:lumMod val="85000"/>
                    <a:lumOff val="15000"/>
                  </a:schemeClr>
                </a:solidFill>
                <a:latin typeface="Aptos" panose="020B0004020202020204" pitchFamily="34" charset="0"/>
              </a:rPr>
              <a:t>Internal Memo: </a:t>
            </a:r>
            <a:r>
              <a:rPr lang="en-US" sz="1200" dirty="0">
                <a:solidFill>
                  <a:schemeClr val="tx1">
                    <a:lumMod val="85000"/>
                    <a:lumOff val="15000"/>
                  </a:schemeClr>
                </a:solidFill>
                <a:latin typeface="Aptos" panose="020B0004020202020204" pitchFamily="34" charset="0"/>
              </a:rPr>
              <a:t>Lab members must include the following information in the “Internal Memo” section:</a:t>
            </a:r>
          </a:p>
          <a:p>
            <a:pPr lvl="3"/>
            <a:r>
              <a:rPr lang="en-US" sz="1200" dirty="0">
                <a:solidFill>
                  <a:schemeClr val="tx1">
                    <a:lumMod val="85000"/>
                    <a:lumOff val="15000"/>
                  </a:schemeClr>
                </a:solidFill>
                <a:latin typeface="Aptos" panose="020B0004020202020204" pitchFamily="34" charset="0"/>
              </a:rPr>
              <a:t>PI or Lab Name</a:t>
            </a:r>
          </a:p>
          <a:p>
            <a:pPr lvl="3"/>
            <a:r>
              <a:rPr lang="en-US" sz="1200" dirty="0">
                <a:solidFill>
                  <a:schemeClr val="tx1">
                    <a:lumMod val="85000"/>
                    <a:lumOff val="15000"/>
                  </a:schemeClr>
                </a:solidFill>
                <a:latin typeface="Aptos" panose="020B0004020202020204" pitchFamily="34" charset="0"/>
              </a:rPr>
              <a:t>Funding project number (</a:t>
            </a:r>
            <a:r>
              <a:rPr lang="en-US" sz="1200" dirty="0" err="1">
                <a:solidFill>
                  <a:schemeClr val="tx1">
                    <a:lumMod val="85000"/>
                    <a:lumOff val="15000"/>
                  </a:schemeClr>
                </a:solidFill>
                <a:latin typeface="Aptos" panose="020B0004020202020204" pitchFamily="34" charset="0"/>
              </a:rPr>
              <a:t>worktag</a:t>
            </a:r>
            <a:r>
              <a:rPr lang="en-US" sz="1200" dirty="0">
                <a:solidFill>
                  <a:schemeClr val="tx1">
                    <a:lumMod val="85000"/>
                    <a:lumOff val="15000"/>
                  </a:schemeClr>
                </a:solidFill>
                <a:latin typeface="Aptos" panose="020B0004020202020204" pitchFamily="34" charset="0"/>
              </a:rPr>
              <a:t>) to be used</a:t>
            </a:r>
          </a:p>
          <a:p>
            <a:pPr lvl="2"/>
            <a:r>
              <a:rPr lang="en-US" sz="1200" u="sng" dirty="0">
                <a:highlight>
                  <a:srgbClr val="FFFF00"/>
                </a:highlight>
                <a:latin typeface="Aptos" panose="020B0004020202020204" pitchFamily="34" charset="0"/>
              </a:rPr>
              <a:t>Make sure to attach the quote/invoice for Non-Catalog Requisition!</a:t>
            </a:r>
          </a:p>
          <a:p>
            <a:pPr lvl="2"/>
            <a:r>
              <a:rPr lang="en-US" sz="1200" b="1" dirty="0">
                <a:solidFill>
                  <a:schemeClr val="tx1">
                    <a:lumMod val="85000"/>
                    <a:lumOff val="15000"/>
                  </a:schemeClr>
                </a:solidFill>
                <a:latin typeface="Aptos" panose="020B0004020202020204" pitchFamily="34" charset="0"/>
              </a:rPr>
              <a:t>Deliver To:</a:t>
            </a:r>
            <a:r>
              <a:rPr lang="en-US" sz="1200" dirty="0">
                <a:solidFill>
                  <a:schemeClr val="tx1">
                    <a:lumMod val="85000"/>
                    <a:lumOff val="15000"/>
                  </a:schemeClr>
                </a:solidFill>
                <a:latin typeface="Aptos" panose="020B0004020202020204" pitchFamily="34" charset="0"/>
              </a:rPr>
              <a:t> Specify your lab or preferred delivery location where the item will end up. Enter “Engineering Building Room#” to auto-populate.</a:t>
            </a:r>
          </a:p>
          <a:p>
            <a:pPr lvl="2"/>
            <a:r>
              <a:rPr lang="en-US" sz="1200" b="1" dirty="0">
                <a:solidFill>
                  <a:schemeClr val="tx1">
                    <a:lumMod val="85000"/>
                    <a:lumOff val="15000"/>
                  </a:schemeClr>
                </a:solidFill>
                <a:latin typeface="Aptos" panose="020B0004020202020204" pitchFamily="34" charset="0"/>
              </a:rPr>
              <a:t>Ship To:</a:t>
            </a:r>
            <a:r>
              <a:rPr lang="en-US" sz="1200" dirty="0">
                <a:solidFill>
                  <a:schemeClr val="tx1">
                    <a:lumMod val="85000"/>
                    <a:lumOff val="15000"/>
                  </a:schemeClr>
                </a:solidFill>
                <a:latin typeface="Aptos" panose="020B0004020202020204" pitchFamily="34" charset="0"/>
              </a:rPr>
              <a:t> This field should default to the Verona address (sometimes changes based on delivery location)—no edits are necessary.</a:t>
            </a:r>
          </a:p>
          <a:p>
            <a:pPr lvl="2"/>
            <a:r>
              <a:rPr lang="en-US" sz="1200" b="1" dirty="0">
                <a:solidFill>
                  <a:schemeClr val="tx1">
                    <a:lumMod val="85000"/>
                    <a:lumOff val="15000"/>
                  </a:schemeClr>
                </a:solidFill>
                <a:latin typeface="Aptos" panose="020B0004020202020204" pitchFamily="34" charset="0"/>
              </a:rPr>
              <a:t>Funding Number (</a:t>
            </a:r>
            <a:r>
              <a:rPr lang="en-US" sz="1200" b="1" dirty="0" err="1">
                <a:solidFill>
                  <a:schemeClr val="tx1">
                    <a:lumMod val="85000"/>
                    <a:lumOff val="15000"/>
                  </a:schemeClr>
                </a:solidFill>
                <a:latin typeface="Aptos" panose="020B0004020202020204" pitchFamily="34" charset="0"/>
              </a:rPr>
              <a:t>Worktag</a:t>
            </a:r>
            <a:r>
              <a:rPr lang="en-US" sz="1200" b="1" dirty="0">
                <a:solidFill>
                  <a:schemeClr val="tx1">
                    <a:lumMod val="85000"/>
                    <a:lumOff val="15000"/>
                  </a:schemeClr>
                </a:solidFill>
                <a:latin typeface="Aptos" panose="020B0004020202020204" pitchFamily="34" charset="0"/>
              </a:rPr>
              <a:t>):</a:t>
            </a:r>
            <a:r>
              <a:rPr lang="en-US" sz="1200" dirty="0">
                <a:solidFill>
                  <a:schemeClr val="tx1">
                    <a:lumMod val="85000"/>
                    <a:lumOff val="15000"/>
                  </a:schemeClr>
                </a:solidFill>
                <a:latin typeface="Aptos" panose="020B0004020202020204" pitchFamily="34" charset="0"/>
              </a:rPr>
              <a:t> Input in the correct fund (Grant, Program, Project, or Gift). PIs refer to BME Workday Starter Kit for your Workday funding number. Lab members, ask your PI for the fund number.</a:t>
            </a:r>
            <a:endParaRPr lang="en-US" sz="1200" b="1" dirty="0">
              <a:solidFill>
                <a:schemeClr val="tx1">
                  <a:lumMod val="85000"/>
                  <a:lumOff val="15000"/>
                </a:schemeClr>
              </a:solidFill>
              <a:latin typeface="Aptos" panose="020B0004020202020204" pitchFamily="34" charset="0"/>
            </a:endParaRPr>
          </a:p>
          <a:p>
            <a:pPr marL="0" indent="0">
              <a:buNone/>
            </a:pPr>
            <a:r>
              <a:rPr lang="en-US" sz="1200" b="1" dirty="0">
                <a:solidFill>
                  <a:schemeClr val="tx1">
                    <a:lumMod val="85000"/>
                    <a:lumOff val="15000"/>
                  </a:schemeClr>
                </a:solidFill>
                <a:latin typeface="Aptos" panose="020B0004020202020204" pitchFamily="34" charset="0"/>
              </a:rPr>
              <a:t>Step 3: Notify BME Purchasing Team</a:t>
            </a:r>
          </a:p>
          <a:p>
            <a:r>
              <a:rPr lang="en-US" sz="1200" dirty="0">
                <a:solidFill>
                  <a:schemeClr val="tx1">
                    <a:lumMod val="85000"/>
                    <a:lumOff val="15000"/>
                  </a:schemeClr>
                </a:solidFill>
                <a:latin typeface="Aptos" panose="020B0004020202020204" pitchFamily="34" charset="0"/>
              </a:rPr>
              <a:t>Email BME Purchasing Team (</a:t>
            </a:r>
            <a:r>
              <a:rPr lang="en-US" sz="1200" b="1" dirty="0">
                <a:hlinkClick r:id="rId2"/>
              </a:rPr>
              <a:t>Purchasing@bme.wisc.edu</a:t>
            </a:r>
            <a:r>
              <a:rPr lang="en-US" sz="1200" b="1" dirty="0"/>
              <a:t>) </a:t>
            </a:r>
            <a:r>
              <a:rPr lang="en-US" sz="1200" dirty="0">
                <a:solidFill>
                  <a:schemeClr val="tx1">
                    <a:lumMod val="85000"/>
                    <a:lumOff val="15000"/>
                  </a:schemeClr>
                </a:solidFill>
                <a:latin typeface="Aptos" panose="020B0004020202020204" pitchFamily="34" charset="0"/>
              </a:rPr>
              <a:t>and CC the PI and/or Lab Manager to notify them of the requisition submission. </a:t>
            </a:r>
            <a:r>
              <a:rPr lang="en-US" sz="1200" b="1" dirty="0">
                <a:solidFill>
                  <a:schemeClr val="tx1">
                    <a:lumMod val="85000"/>
                    <a:lumOff val="15000"/>
                  </a:schemeClr>
                </a:solidFill>
                <a:latin typeface="Aptos" panose="020B0004020202020204" pitchFamily="34" charset="0"/>
              </a:rPr>
              <a:t>Put the Requisition Number (e.g., REQ-00002452) in the email header/subject.</a:t>
            </a:r>
          </a:p>
          <a:p>
            <a:r>
              <a:rPr lang="en-US" sz="1200" b="1" dirty="0">
                <a:solidFill>
                  <a:schemeClr val="tx1">
                    <a:lumMod val="85000"/>
                    <a:lumOff val="15000"/>
                  </a:schemeClr>
                </a:solidFill>
                <a:latin typeface="Aptos" panose="020B0004020202020204" pitchFamily="34" charset="0"/>
              </a:rPr>
              <a:t>Requisition will be sent back if no email notification is received within 24 hours of submission </a:t>
            </a:r>
          </a:p>
          <a:p>
            <a:endParaRPr lang="en-US" sz="1200" b="1" dirty="0">
              <a:solidFill>
                <a:schemeClr val="tx1">
                  <a:lumMod val="85000"/>
                  <a:lumOff val="15000"/>
                </a:schemeClr>
              </a:solidFill>
              <a:latin typeface="Aptos" panose="020B0004020202020204" pitchFamily="34" charset="0"/>
            </a:endParaRPr>
          </a:p>
          <a:p>
            <a:endParaRPr lang="en-US" sz="12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3445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692</TotalTime>
  <Words>914</Words>
  <Application>Microsoft Office PowerPoint</Application>
  <PresentationFormat>Widescreen</PresentationFormat>
  <Paragraphs>68</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Amasis MT Pro Black</vt:lpstr>
      <vt:lpstr>Aptos</vt:lpstr>
      <vt:lpstr>Aptos Display</vt:lpstr>
      <vt:lpstr>Arial</vt:lpstr>
      <vt:lpstr>Courier New</vt:lpstr>
      <vt:lpstr>Office Theme</vt:lpstr>
      <vt:lpstr>BME Purchasing Team</vt:lpstr>
      <vt:lpstr>PowerPoint Presentation</vt:lpstr>
      <vt:lpstr>PowerPoint Presentation</vt:lpstr>
      <vt:lpstr>How to Create a Requisition for Catalog order in Workday via ShopUW+ </vt:lpstr>
      <vt:lpstr>How to Create a Requisition for Non-Catalog order in Workday via ShopUW+ </vt:lpstr>
      <vt:lpstr>How to Create a Requisition for Non-Catalog order in Workday via ShopUW+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Nhia Vang</dc:creator>
  <cp:lastModifiedBy>Nhia Vang</cp:lastModifiedBy>
  <cp:revision>51</cp:revision>
  <dcterms:created xsi:type="dcterms:W3CDTF">2025-07-10T16:21:02Z</dcterms:created>
  <dcterms:modified xsi:type="dcterms:W3CDTF">2025-09-02T19:53:16Z</dcterms:modified>
</cp:coreProperties>
</file>