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6.xml" ContentType="application/inkml+xml"/>
  <Override PartName="/ppt/ink/ink17.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33.xml" ContentType="application/vnd.openxmlformats-officedocument.presentationml.notesSlide+xml"/>
  <Override PartName="/ppt/ink/ink23.xml" ContentType="application/inkml+xml"/>
  <Override PartName="/ppt/ink/ink24.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8"/>
  </p:notesMasterIdLst>
  <p:sldIdLst>
    <p:sldId id="279" r:id="rId2"/>
    <p:sldId id="338" r:id="rId3"/>
    <p:sldId id="2147475777" r:id="rId4"/>
    <p:sldId id="359" r:id="rId5"/>
    <p:sldId id="2147475768" r:id="rId6"/>
    <p:sldId id="341" r:id="rId7"/>
    <p:sldId id="2147475778" r:id="rId8"/>
    <p:sldId id="2147475779" r:id="rId9"/>
    <p:sldId id="2147475780" r:id="rId10"/>
    <p:sldId id="2147475795" r:id="rId11"/>
    <p:sldId id="2147475781" r:id="rId12"/>
    <p:sldId id="2147475753" r:id="rId13"/>
    <p:sldId id="2147475782" r:id="rId14"/>
    <p:sldId id="2147475783" r:id="rId15"/>
    <p:sldId id="2147475787" r:id="rId16"/>
    <p:sldId id="2147475784" r:id="rId17"/>
    <p:sldId id="2147475785" r:id="rId18"/>
    <p:sldId id="2147475786" r:id="rId19"/>
    <p:sldId id="2147475788" r:id="rId20"/>
    <p:sldId id="2147475796" r:id="rId21"/>
    <p:sldId id="2147475789" r:id="rId22"/>
    <p:sldId id="2147475791" r:id="rId23"/>
    <p:sldId id="2147475790" r:id="rId24"/>
    <p:sldId id="313" r:id="rId25"/>
    <p:sldId id="2147475798" r:id="rId26"/>
    <p:sldId id="2147475799" r:id="rId27"/>
    <p:sldId id="2147475800" r:id="rId28"/>
    <p:sldId id="2147475794" r:id="rId29"/>
    <p:sldId id="2147475793" r:id="rId30"/>
    <p:sldId id="2147475764" r:id="rId31"/>
    <p:sldId id="2147475774" r:id="rId32"/>
    <p:sldId id="2147475765" r:id="rId33"/>
    <p:sldId id="2147475775" r:id="rId34"/>
    <p:sldId id="2147475776" r:id="rId35"/>
    <p:sldId id="2147475801" r:id="rId36"/>
    <p:sldId id="2147475802" r:id="rId37"/>
    <p:sldId id="2147475803" r:id="rId38"/>
    <p:sldId id="2147475804" r:id="rId39"/>
    <p:sldId id="2147475805" r:id="rId40"/>
    <p:sldId id="2147475806" r:id="rId41"/>
    <p:sldId id="2147475807" r:id="rId42"/>
    <p:sldId id="337" r:id="rId43"/>
    <p:sldId id="321" r:id="rId44"/>
    <p:sldId id="2147475808" r:id="rId45"/>
    <p:sldId id="2147475809" r:id="rId46"/>
    <p:sldId id="2147475810"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050C"/>
    <a:srgbClr val="C3030C"/>
    <a:srgbClr val="0479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6"/>
    <p:restoredTop sz="93099" autoAdjust="0"/>
  </p:normalViewPr>
  <p:slideViewPr>
    <p:cSldViewPr snapToGrid="0" snapToObjects="1">
      <p:cViewPr varScale="1">
        <p:scale>
          <a:sx n="99" d="100"/>
          <a:sy n="99" d="100"/>
        </p:scale>
        <p:origin x="882"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02T13:37:25.3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12413 26,'0'-1,"-1"0,1 0,-1 0,1 0,-1 0,1 0,-1 0,0 0,0 0,1 1,-1-1,0 0,0 0,0 1,0-1,0 1,0-1,0 1,0-1,0 1,0-1,0 1,0 0,0 0,-1 0,0-1,-38-4,35 5,-59-3,0 4,-91 11,-43 2,-1390-15,1557 3,-60 10,59-6,-57 2,72-7,-59-1,-110 15,91-5,0-5,-113-7,56 0,-630 2,738 2,-54 9,52-5,-48 1,-2643-5,1302-5,708 3,682 3,1 1,-71 17,69-11,0-2,-59 2,-856-9,447-3,-764 2,1268 0,0 1,0 0,-1 0,-17 6,11-1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02T14:12:21.2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4088 1,'-3933'0,"3918"1,0 0,1 1,-1 1,0 0,1 1,-1 1,-13 7,5-3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02T14:12:23.3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2135 0,'-2109'0,"2084"0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02T14:20:37.0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56,'7'-6,"0"1,0 0,1 0,-1 1,1 0,0 0,0 0,0 1,1 0,-1 1,1 0,13-1,14-1,62 3,-62 1,933 2,-944-2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02T14:20:38.2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29,'0'-1,"0"0,1 0,-1 0,0 0,1 0,-1 0,1 0,-1 0,1 1,0-1,-1 0,1 0,0 1,0-1,-1 0,1 1,0-1,0 1,0-1,0 1,0-1,0 1,0 0,0-1,0 1,0 0,1 0,34-5,-30 4,388-4,-215 8,13-3,-167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02T14:20:39.9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0,'69'0,"622"16,144-4,-519-14,-260 2,27-1,158 18,-140-5,22 4,-100-11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02T14:20:42.4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51,'1'-2,"-1"1,1 0,-1 0,1 0,0-1,-1 1,1 0,0 0,0 0,0 0,0 1,0-1,0 0,0 0,0 0,0 1,0-1,1 1,-1-1,0 1,0-1,1 1,-1 0,0-1,0 1,1 0,1 0,45-4,-43 3,617-2,-317 6,1835-3,-2118-1,0-2,35-7,-17 3,-17 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02T14:39:58.9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29,'1046'0,"-1027"-1,0-1,37-9,25-2,130 12,-117 2,-71-1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2T14:40:01.5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0,'2566'53'0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5T15:36:58.2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0 105,'108'-4,"126"-23,-157 17,187-7,-56 7,455-27,423 39,-591-3,-465 3,1 1,-1 2,44 12,-41-9,1-1,46 4,-63-11,-1 2,0 0,0 1,0 1,-1 0,1 1,-1 1,0 0,21 13,-35-19,0 1,0 0,0 0,1 0,-1 0,0 0,0 0,0 0,-1 1,1-1,0 0,0 1,-1-1,1 0,-1 1,1-1,-1 0,1 1,-1-1,0 1,0-1,0 1,0-1,0 1,0-1,0 1,0-1,0 1,-1-1,1 1,-1-1,1 0,-1 1,1-1,-1 0,0 1,0-1,0 0,0 0,0 0,0 1,0-1,0 0,0-1,-3 3,-4 4,0 0,0-1,-1 0,0-1,-11 6,-10 1,0-1,0-2,-1-1,0-1,-62 4,22 0,42-6,-54 2,-1577-8,1476 15,1 0,-847-15,1007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15:37:00.5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0 259 0,'777'-259'0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2T13:37:27.5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855 0 0,'-855'0'0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5T16:07:29.6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1,'2218'0,"-2175"2,1 3,74 16,33 5,25-1,-22 0,-138-23,0 1,-1 1,1 1,-1 0,25 12,-39-17,-1 0,0 0,1 0,-1 0,0 0,0 0,1 0,-1 1,0-1,0 0,1 0,-1 0,0 1,0-1,0 0,1 0,-1 1,0-1,0 0,0 0,0 1,0-1,1 0,-1 1,0-1,0 0,0 0,0 1,0-1,0 0,0 1,0-1,0 0,0 1,0-1,0 0,0 0,0 1,-1-1,1 0,0 1,0-1,0 1,-16 8,-21 2,-33-2,1-4,-124-6,85-1,-510 1,595 0,0-2,0 0,1-2,-31-9,29 6,0 2,0 1,-46-3,-407 7,208 3,100 12,-4 0,-84-15,234 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5T16:10:16.9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90 2,'434'-2,"589"9,-509 23,-282-14,38 11,-262-25,0 0,0 0,0 1,-1 0,1 0,-1 0,0 1,0 1,0-1,0 1,-1 0,0 1,0-1,0 1,-1 0,0 1,0-1,0 1,-1 0,0 0,-1 1,1-1,-1 1,3 12,0 4,-1 1,0-1,-2 1,-1 0,-1 0,-4 44,-1-36,-1 0,-1 0,-2-1,-1 0,-2-1,-1 0,-1 0,-2-1,-24 36,26-45,-2-1,0-1,-1-1,-1 0,-1-1,0-1,-2 0,1-2,-2 0,0-1,0-1,-2-2,-31 12,7-8,-1-2,-1-3,0-2,-50 2,-205-9,170-3,-440-33,414 22,54 5,-271-13,326 23,-75-2,124 1,-1-1,0 1,1-1,-1 0,0 1,1-1,-1-1,1 1,-1 0,1 0,0-1,0 0,-1 1,1-1,0 0,0 0,1 0,-1 0,0 0,1 0,-1-1,1 1,0-1,0 1,0-1,0 1,0-1,0 0,1 1,-1-1,1 0,0 1,0-1,0 0,0 0,0 1,1-5,0-1,0 0,0 0,1 0,0 1,1-1,-1 0,1 1,1 0,0 0,0 0,9-12,1 5,2 0,-1 2,2 0,0 0,0 2,1 0,0 1,0 1,1 1,0 0,1 2,20-4,25-3,1 4,87-1,402 23,-299-2,-22-3,474 9,-647-17,-1-4,1-1,86-19,-144 23,0-1,0 0,0 0,0 0,-1 0,1-1,0 1,0-1,3-2,-6 4,0-1,1 1,-1-1,0 1,1 0,-1-1,0 1,1-1,-1 1,0-1,0 1,0-1,1 1,-1-1,0 1,0-1,0 1,0-1,0 1,0-1,0 1,0-1,0 0,0 1,0-1,-1 1,1-1,0 1,0-1,0 1,-1 0,1-2,-4-1,0-1,0 1,0-1,-1 1,1 0,-1 1,0-1,0 1,-10-4,-27-9,-1 2,-1 2,-53-7,-144-6,173 18,-1335-23,1164 45,204-10,1 0,1 3,-1 0,-57 26,40-12,-1-3,0-2,-103 20,122-30,9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5T16:10:19.1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58 183,'-1'-30,"0"21,1-1,0 0,0 1,1-1,4-16,-4 24,0-1,0 0,0 0,1 1,-1-1,1 1,0 0,0-1,0 1,0 0,0 0,0 0,0 0,1 0,-1 1,1-1,-1 1,1-1,0 1,-1 0,1 0,5-1,31-4,-1 1,1 1,0 3,75 6,-18-1,-77-4,24-1,-39 3,-23 3,-71 7,0-4,-148-6,131-3,171-19,122-9,-152 26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0T11:42:02.1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56,'752'-31,"-511"12,258 14,-279 6,-215-1,83 5,-82-5,-1 1,0 0,1 1,-1-1,0 1,0 0,0 0,0 0,0 1,0 0,-1 0,1 0,4 5,-8-7,0 1,1-1,-1 1,0 0,-1 0,1-1,0 1,0 0,-1 0,1 0,-1 0,0 0,0 0,1 0,-1 0,0 0,-1 0,1 0,0 0,0 0,-1 0,1 0,-1 0,0 0,0-1,0 1,1 0,-2 0,1-1,0 1,0-1,0 1,-1-1,1 1,-1-1,1 0,-1 1,-1 0,-9 7,0 0,0-1,-23 12,32-18,-31 12,-1 0,-1-2,0-2,0-1,-58 6,-10 3,-179 19,118-21,46 6,76-12,-84 7,69-12,-110 26,74-11,51-11,0 3,1 1,-66 31,90-35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0T11:42:04.0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412 1,'-1'2,"1"0,-1-1,1 1,-1 0,0 0,0-1,0 1,0-1,0 1,-1-1,1 1,0-1,-1 0,1 1,-1-1,1 0,-1 0,1 0,-1 0,-3 1,3-1,1 0,-1 0,0 0,0 0,0 0,1 1,-1-1,0 0,1 1,0 0,-1-1,1 1,0 0,0 0,0-1,-1 3,2-3,0 0,0 0,0-1,0 1,1 0,-1-1,0 1,1 0,-1-1,0 1,1 0,-1-1,1 1,-1-1,1 1,-1-1,1 1,-1-1,1 1,-1-1,1 1,0-1,-1 0,1 1,0-1,-1 0,1 0,0 0,0 1,1-1,28 6,-23-5,182 27,-124-16,-44-7,1-1,31 1,-28-3,1 1,-1 1,-1 2,33 10,-55-16,0 1,0-1,0 1,0 0,0 0,1 0,-2 0,1 0,0 0,0 0,0 1,0-1,-1 1,1-1,-1 1,1 0,-1-1,2 4,-3-4,-1 0,1 1,0-1,-1 0,1 1,-1-1,0 0,1 0,-1 1,0-1,1 0,-1 0,0 0,0 0,0 0,0 0,0 0,0 0,-1-1,1 1,0 0,0-1,0 1,-1-1,1 1,0-1,-1 1,1-1,-3 0,-19 7,-1-1,-1-1,1-1,-1-1,-48-1,33-1,-41 6,56-3,-290 36,269-38,0 2,0 2,-64 17,89-16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3T12:49:55.5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0,'16766'0'0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03T12:50:01.7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83,'0'-2,"0"0,1-1,-1 1,1 0,-1 0,1 0,0-1,0 1,-1 0,2 0,-1 0,0 1,0-1,1 0,-1 0,1 1,-1-1,1 1,0-1,-1 1,1-1,0 1,0 0,0 0,0 0,0 0,0 1,0-1,1 0,-1 1,3-1,9-1,0 0,1 1,25 1,-24 0,3843-1,-1682 4,8804-3,-10930-2,54-10,50-2,2621 12,-1314 5,-1379-3,-61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3T12:50:04.0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0,'2437'0'0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02T14:12:08.1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3154 1,'-3130'0,"3107"0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02T14:12:10.0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2100 55,'0'2,"0"0,-1 1,0-1,1 0,-1 0,0 1,0-1,0 0,0 0,0 0,-1 0,1 0,-1-1,1 1,-1 0,1-1,-1 1,0-1,0 1,0-1,0 0,0 0,0 0,0 0,-1 0,1 0,0-1,0 1,-1-1,-3 1,-12 2,1-1,-1-1,-19-1,19 0,-21 1,-299-4,172-22,149 22,0-1,1-1,-24-9,25 8,0 1,0 0,0 1,-28-3,-326 4,182 6,95-2,-104-3,100-11,54 7,-60-2,10 8,64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2T14:12:15.3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4386 0 0,'-4386'0'0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02T14:12:18.8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4330 0,'-4307'0,"4285"0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21671-7E6C-7746-AF0D-CD197AFDFB61}" type="datetimeFigureOut">
              <a:rPr lang="en-US" smtClean="0"/>
              <a:t>8/6/2025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0FB02-D9C2-6A4D-8A7B-43D279C71DB2}" type="slidenum">
              <a:rPr lang="en-US" smtClean="0"/>
              <a:t>‹#›</a:t>
            </a:fld>
            <a:endParaRPr lang="en-US"/>
          </a:p>
        </p:txBody>
      </p:sp>
    </p:spTree>
    <p:extLst>
      <p:ext uri="{BB962C8B-B14F-4D97-AF65-F5344CB8AC3E}">
        <p14:creationId xmlns:p14="http://schemas.microsoft.com/office/powerpoint/2010/main" val="249290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include the pre-Workday non-salary transfer process. This is the same as the EIB upload process except for some wording changes in the EIB.</a:t>
            </a:r>
          </a:p>
        </p:txBody>
      </p:sp>
      <p:sp>
        <p:nvSpPr>
          <p:cNvPr id="4" name="Slide Number Placeholder 3"/>
          <p:cNvSpPr>
            <a:spLocks noGrp="1"/>
          </p:cNvSpPr>
          <p:nvPr>
            <p:ph type="sldNum" sz="quarter" idx="5"/>
          </p:nvPr>
        </p:nvSpPr>
        <p:spPr/>
        <p:txBody>
          <a:bodyPr/>
          <a:lstStyle/>
          <a:p>
            <a:fld id="{0080FB02-D9C2-6A4D-8A7B-43D279C71DB2}" type="slidenum">
              <a:rPr lang="en-US" smtClean="0"/>
              <a:t>1</a:t>
            </a:fld>
            <a:endParaRPr lang="en-US"/>
          </a:p>
        </p:txBody>
      </p:sp>
    </p:spTree>
    <p:extLst>
      <p:ext uri="{BB962C8B-B14F-4D97-AF65-F5344CB8AC3E}">
        <p14:creationId xmlns:p14="http://schemas.microsoft.com/office/powerpoint/2010/main" val="47126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F7417-4285-B4BB-D0DE-391E05B3FE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1AF8A-B12A-4483-73EA-E6D6817B2D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BDCC34-3338-6883-D087-1C2AC7D0EC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F4E329-1C8E-5D7D-4843-AD2ED3F5BC21}"/>
              </a:ext>
            </a:extLst>
          </p:cNvPr>
          <p:cNvSpPr>
            <a:spLocks noGrp="1"/>
          </p:cNvSpPr>
          <p:nvPr>
            <p:ph type="sldNum" sz="quarter" idx="5"/>
          </p:nvPr>
        </p:nvSpPr>
        <p:spPr/>
        <p:txBody>
          <a:bodyPr/>
          <a:lstStyle/>
          <a:p>
            <a:fld id="{0080FB02-D9C2-6A4D-8A7B-43D279C71DB2}" type="slidenum">
              <a:rPr lang="en-US" smtClean="0"/>
              <a:t>10</a:t>
            </a:fld>
            <a:endParaRPr lang="en-US"/>
          </a:p>
        </p:txBody>
      </p:sp>
    </p:spTree>
    <p:extLst>
      <p:ext uri="{BB962C8B-B14F-4D97-AF65-F5344CB8AC3E}">
        <p14:creationId xmlns:p14="http://schemas.microsoft.com/office/powerpoint/2010/main" val="3951703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AB12B-3185-BEFF-1099-A110FF4A46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4FC69-4B1F-B7FC-2262-142EA99CF9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DBE2B9-EE94-A758-6B52-BECC0D6483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6F938A-BF8E-69BA-3715-D95DCBBFBD83}"/>
              </a:ext>
            </a:extLst>
          </p:cNvPr>
          <p:cNvSpPr>
            <a:spLocks noGrp="1"/>
          </p:cNvSpPr>
          <p:nvPr>
            <p:ph type="sldNum" sz="quarter" idx="5"/>
          </p:nvPr>
        </p:nvSpPr>
        <p:spPr/>
        <p:txBody>
          <a:bodyPr/>
          <a:lstStyle/>
          <a:p>
            <a:fld id="{0080FB02-D9C2-6A4D-8A7B-43D279C71DB2}" type="slidenum">
              <a:rPr lang="en-US" smtClean="0"/>
              <a:t>11</a:t>
            </a:fld>
            <a:endParaRPr lang="en-US"/>
          </a:p>
        </p:txBody>
      </p:sp>
    </p:spTree>
    <p:extLst>
      <p:ext uri="{BB962C8B-B14F-4D97-AF65-F5344CB8AC3E}">
        <p14:creationId xmlns:p14="http://schemas.microsoft.com/office/powerpoint/2010/main" val="1683629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9D5F5-78E8-A084-A034-BE7195F11C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53C580-EA6C-5655-5A88-AFB088F8B4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5C8C5E-153B-DF87-CB84-3C6ED0A258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EFEB80-0774-B1D3-0AAF-F4366657290D}"/>
              </a:ext>
            </a:extLst>
          </p:cNvPr>
          <p:cNvSpPr>
            <a:spLocks noGrp="1"/>
          </p:cNvSpPr>
          <p:nvPr>
            <p:ph type="sldNum" sz="quarter" idx="5"/>
          </p:nvPr>
        </p:nvSpPr>
        <p:spPr/>
        <p:txBody>
          <a:bodyPr/>
          <a:lstStyle/>
          <a:p>
            <a:fld id="{0080FB02-D9C2-6A4D-8A7B-43D279C71DB2}" type="slidenum">
              <a:rPr lang="en-US" smtClean="0"/>
              <a:t>12</a:t>
            </a:fld>
            <a:endParaRPr lang="en-US"/>
          </a:p>
        </p:txBody>
      </p:sp>
    </p:spTree>
    <p:extLst>
      <p:ext uri="{BB962C8B-B14F-4D97-AF65-F5344CB8AC3E}">
        <p14:creationId xmlns:p14="http://schemas.microsoft.com/office/powerpoint/2010/main" val="556442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135AF-26BF-B836-A176-DB63176164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BFF517-FB16-1604-154A-C1E2AF03A9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4A58E5-7ECD-089A-F875-970F435F60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AA4E30-FE31-09AE-F753-0C8F2291440A}"/>
              </a:ext>
            </a:extLst>
          </p:cNvPr>
          <p:cNvSpPr>
            <a:spLocks noGrp="1"/>
          </p:cNvSpPr>
          <p:nvPr>
            <p:ph type="sldNum" sz="quarter" idx="5"/>
          </p:nvPr>
        </p:nvSpPr>
        <p:spPr/>
        <p:txBody>
          <a:bodyPr/>
          <a:lstStyle/>
          <a:p>
            <a:fld id="{0080FB02-D9C2-6A4D-8A7B-43D279C71DB2}" type="slidenum">
              <a:rPr lang="en-US" smtClean="0"/>
              <a:t>13</a:t>
            </a:fld>
            <a:endParaRPr lang="en-US"/>
          </a:p>
        </p:txBody>
      </p:sp>
    </p:spTree>
    <p:extLst>
      <p:ext uri="{BB962C8B-B14F-4D97-AF65-F5344CB8AC3E}">
        <p14:creationId xmlns:p14="http://schemas.microsoft.com/office/powerpoint/2010/main" val="3281889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0DD81-5053-E501-696D-ECAAF08284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C642EA-5F7E-793B-ACA0-C3507F78EE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D6533A-58ED-62C9-D425-1D5C79382C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4CA449-BCB1-BD74-D1A5-BB72CFEFBB26}"/>
              </a:ext>
            </a:extLst>
          </p:cNvPr>
          <p:cNvSpPr>
            <a:spLocks noGrp="1"/>
          </p:cNvSpPr>
          <p:nvPr>
            <p:ph type="sldNum" sz="quarter" idx="5"/>
          </p:nvPr>
        </p:nvSpPr>
        <p:spPr/>
        <p:txBody>
          <a:bodyPr/>
          <a:lstStyle/>
          <a:p>
            <a:fld id="{0080FB02-D9C2-6A4D-8A7B-43D279C71DB2}" type="slidenum">
              <a:rPr lang="en-US" smtClean="0"/>
              <a:t>14</a:t>
            </a:fld>
            <a:endParaRPr lang="en-US"/>
          </a:p>
        </p:txBody>
      </p:sp>
    </p:spTree>
    <p:extLst>
      <p:ext uri="{BB962C8B-B14F-4D97-AF65-F5344CB8AC3E}">
        <p14:creationId xmlns:p14="http://schemas.microsoft.com/office/powerpoint/2010/main" val="1263984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B7F09-9820-D6ED-9C78-AF969D9933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BC89E6-2E41-652D-5E61-EB0490A843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2A72B4-CF7D-72C9-8FE7-AF34EAF6D4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C81BB3-336A-F50A-D7BD-6EFA3046463D}"/>
              </a:ext>
            </a:extLst>
          </p:cNvPr>
          <p:cNvSpPr>
            <a:spLocks noGrp="1"/>
          </p:cNvSpPr>
          <p:nvPr>
            <p:ph type="sldNum" sz="quarter" idx="5"/>
          </p:nvPr>
        </p:nvSpPr>
        <p:spPr/>
        <p:txBody>
          <a:bodyPr/>
          <a:lstStyle/>
          <a:p>
            <a:fld id="{0080FB02-D9C2-6A4D-8A7B-43D279C71DB2}" type="slidenum">
              <a:rPr lang="en-US" smtClean="0"/>
              <a:t>15</a:t>
            </a:fld>
            <a:endParaRPr lang="en-US"/>
          </a:p>
        </p:txBody>
      </p:sp>
    </p:spTree>
    <p:extLst>
      <p:ext uri="{BB962C8B-B14F-4D97-AF65-F5344CB8AC3E}">
        <p14:creationId xmlns:p14="http://schemas.microsoft.com/office/powerpoint/2010/main" val="1635395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0E3D8-5EEF-13E2-1ABF-6B31FC91E7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E70BFE-2E2F-6EF4-60AD-9FE4C1A731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D2C899-C41B-7526-F5E5-7FF68482D6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00457D-94E1-2F61-9F83-D1ACDD5C3759}"/>
              </a:ext>
            </a:extLst>
          </p:cNvPr>
          <p:cNvSpPr>
            <a:spLocks noGrp="1"/>
          </p:cNvSpPr>
          <p:nvPr>
            <p:ph type="sldNum" sz="quarter" idx="5"/>
          </p:nvPr>
        </p:nvSpPr>
        <p:spPr/>
        <p:txBody>
          <a:bodyPr/>
          <a:lstStyle/>
          <a:p>
            <a:fld id="{0080FB02-D9C2-6A4D-8A7B-43D279C71DB2}" type="slidenum">
              <a:rPr lang="en-US" smtClean="0"/>
              <a:t>16</a:t>
            </a:fld>
            <a:endParaRPr lang="en-US"/>
          </a:p>
        </p:txBody>
      </p:sp>
    </p:spTree>
    <p:extLst>
      <p:ext uri="{BB962C8B-B14F-4D97-AF65-F5344CB8AC3E}">
        <p14:creationId xmlns:p14="http://schemas.microsoft.com/office/powerpoint/2010/main" val="890505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7D598-22A5-4726-C6A0-8E3F6F0823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2FC3FB-404E-D3DD-E8AB-297D2911B1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550F7A-2767-FAC8-1D97-F70D4FE3E1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D8B66C-72D3-92E8-E53B-8D9F5503E366}"/>
              </a:ext>
            </a:extLst>
          </p:cNvPr>
          <p:cNvSpPr>
            <a:spLocks noGrp="1"/>
          </p:cNvSpPr>
          <p:nvPr>
            <p:ph type="sldNum" sz="quarter" idx="5"/>
          </p:nvPr>
        </p:nvSpPr>
        <p:spPr/>
        <p:txBody>
          <a:bodyPr/>
          <a:lstStyle/>
          <a:p>
            <a:fld id="{0080FB02-D9C2-6A4D-8A7B-43D279C71DB2}" type="slidenum">
              <a:rPr lang="en-US" smtClean="0"/>
              <a:t>17</a:t>
            </a:fld>
            <a:endParaRPr lang="en-US"/>
          </a:p>
        </p:txBody>
      </p:sp>
    </p:spTree>
    <p:extLst>
      <p:ext uri="{BB962C8B-B14F-4D97-AF65-F5344CB8AC3E}">
        <p14:creationId xmlns:p14="http://schemas.microsoft.com/office/powerpoint/2010/main" val="4037125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B8E49-841E-FD74-6258-4068E8EC92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084795-7DBF-66AC-7085-E5B2FEDCD7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E361D3-1F3D-7A5D-781A-304F91ED98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CC039A-5A64-A629-AC66-0291B584643A}"/>
              </a:ext>
            </a:extLst>
          </p:cNvPr>
          <p:cNvSpPr>
            <a:spLocks noGrp="1"/>
          </p:cNvSpPr>
          <p:nvPr>
            <p:ph type="sldNum" sz="quarter" idx="5"/>
          </p:nvPr>
        </p:nvSpPr>
        <p:spPr/>
        <p:txBody>
          <a:bodyPr/>
          <a:lstStyle/>
          <a:p>
            <a:fld id="{0080FB02-D9C2-6A4D-8A7B-43D279C71DB2}" type="slidenum">
              <a:rPr lang="en-US" smtClean="0"/>
              <a:t>18</a:t>
            </a:fld>
            <a:endParaRPr lang="en-US"/>
          </a:p>
        </p:txBody>
      </p:sp>
    </p:spTree>
    <p:extLst>
      <p:ext uri="{BB962C8B-B14F-4D97-AF65-F5344CB8AC3E}">
        <p14:creationId xmlns:p14="http://schemas.microsoft.com/office/powerpoint/2010/main" val="1651276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7FF35-F0A4-DF12-359D-2FFE97436F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9EC5FC-E8DA-8011-1A99-1302E16B74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0B6D85-8B03-2251-5657-B4550EF92A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0D61A2-A6F9-6098-735C-727E9461EE2D}"/>
              </a:ext>
            </a:extLst>
          </p:cNvPr>
          <p:cNvSpPr>
            <a:spLocks noGrp="1"/>
          </p:cNvSpPr>
          <p:nvPr>
            <p:ph type="sldNum" sz="quarter" idx="5"/>
          </p:nvPr>
        </p:nvSpPr>
        <p:spPr/>
        <p:txBody>
          <a:bodyPr/>
          <a:lstStyle/>
          <a:p>
            <a:fld id="{0080FB02-D9C2-6A4D-8A7B-43D279C71DB2}" type="slidenum">
              <a:rPr lang="en-US" smtClean="0"/>
              <a:t>19</a:t>
            </a:fld>
            <a:endParaRPr lang="en-US"/>
          </a:p>
        </p:txBody>
      </p:sp>
    </p:spTree>
    <p:extLst>
      <p:ext uri="{BB962C8B-B14F-4D97-AF65-F5344CB8AC3E}">
        <p14:creationId xmlns:p14="http://schemas.microsoft.com/office/powerpoint/2010/main" val="1558328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3F33D-3792-F049-8973-6F3FD52753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000EB9-531A-E12E-EBDD-67F202D063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42D80E-FB38-C033-D4C7-86CB1AAF09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B4B443-48F9-22B4-6425-0BEBEFE7C251}"/>
              </a:ext>
            </a:extLst>
          </p:cNvPr>
          <p:cNvSpPr>
            <a:spLocks noGrp="1"/>
          </p:cNvSpPr>
          <p:nvPr>
            <p:ph type="sldNum" sz="quarter" idx="5"/>
          </p:nvPr>
        </p:nvSpPr>
        <p:spPr/>
        <p:txBody>
          <a:bodyPr/>
          <a:lstStyle/>
          <a:p>
            <a:fld id="{0080FB02-D9C2-6A4D-8A7B-43D279C71DB2}" type="slidenum">
              <a:rPr lang="en-US" smtClean="0"/>
              <a:t>2</a:t>
            </a:fld>
            <a:endParaRPr lang="en-US"/>
          </a:p>
        </p:txBody>
      </p:sp>
    </p:spTree>
    <p:extLst>
      <p:ext uri="{BB962C8B-B14F-4D97-AF65-F5344CB8AC3E}">
        <p14:creationId xmlns:p14="http://schemas.microsoft.com/office/powerpoint/2010/main" val="3394920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15461-1AE5-2276-2551-77CD1B227A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313863-2EA2-0EE7-D42B-1B8765EDD8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64F8F1-21C2-98E5-278C-F952C8F2DB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1D897B-6688-94C3-A498-2AD42A506736}"/>
              </a:ext>
            </a:extLst>
          </p:cNvPr>
          <p:cNvSpPr>
            <a:spLocks noGrp="1"/>
          </p:cNvSpPr>
          <p:nvPr>
            <p:ph type="sldNum" sz="quarter" idx="5"/>
          </p:nvPr>
        </p:nvSpPr>
        <p:spPr/>
        <p:txBody>
          <a:bodyPr/>
          <a:lstStyle/>
          <a:p>
            <a:fld id="{0080FB02-D9C2-6A4D-8A7B-43D279C71DB2}" type="slidenum">
              <a:rPr lang="en-US" smtClean="0"/>
              <a:t>20</a:t>
            </a:fld>
            <a:endParaRPr lang="en-US"/>
          </a:p>
        </p:txBody>
      </p:sp>
    </p:spTree>
    <p:extLst>
      <p:ext uri="{BB962C8B-B14F-4D97-AF65-F5344CB8AC3E}">
        <p14:creationId xmlns:p14="http://schemas.microsoft.com/office/powerpoint/2010/main" val="2163441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EA05E-2D16-93CC-77AA-794AA809EF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703CA6-63E7-5F77-9EF5-91766A829F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0D74EF-091B-CB19-8EC7-661B163D45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DD7956-6846-C6EE-18D7-68690BCCC312}"/>
              </a:ext>
            </a:extLst>
          </p:cNvPr>
          <p:cNvSpPr>
            <a:spLocks noGrp="1"/>
          </p:cNvSpPr>
          <p:nvPr>
            <p:ph type="sldNum" sz="quarter" idx="5"/>
          </p:nvPr>
        </p:nvSpPr>
        <p:spPr/>
        <p:txBody>
          <a:bodyPr/>
          <a:lstStyle/>
          <a:p>
            <a:fld id="{0080FB02-D9C2-6A4D-8A7B-43D279C71DB2}" type="slidenum">
              <a:rPr lang="en-US" smtClean="0"/>
              <a:t>21</a:t>
            </a:fld>
            <a:endParaRPr lang="en-US"/>
          </a:p>
        </p:txBody>
      </p:sp>
    </p:spTree>
    <p:extLst>
      <p:ext uri="{BB962C8B-B14F-4D97-AF65-F5344CB8AC3E}">
        <p14:creationId xmlns:p14="http://schemas.microsoft.com/office/powerpoint/2010/main" val="572901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2F513-CB9C-5C2B-7A6F-CF470A977F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E48919-8792-5DDA-ECB2-42671B82B5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F924B7-451E-C320-889F-B35C34620C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8C6491-F099-4BB9-46F7-8862875B9658}"/>
              </a:ext>
            </a:extLst>
          </p:cNvPr>
          <p:cNvSpPr>
            <a:spLocks noGrp="1"/>
          </p:cNvSpPr>
          <p:nvPr>
            <p:ph type="sldNum" sz="quarter" idx="5"/>
          </p:nvPr>
        </p:nvSpPr>
        <p:spPr/>
        <p:txBody>
          <a:bodyPr/>
          <a:lstStyle/>
          <a:p>
            <a:fld id="{0080FB02-D9C2-6A4D-8A7B-43D279C71DB2}" type="slidenum">
              <a:rPr lang="en-US" smtClean="0"/>
              <a:t>22</a:t>
            </a:fld>
            <a:endParaRPr lang="en-US"/>
          </a:p>
        </p:txBody>
      </p:sp>
    </p:spTree>
    <p:extLst>
      <p:ext uri="{BB962C8B-B14F-4D97-AF65-F5344CB8AC3E}">
        <p14:creationId xmlns:p14="http://schemas.microsoft.com/office/powerpoint/2010/main" val="3754985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770BD-C96B-4884-03FE-C4C873DE85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306CD6-CAE1-FCF1-B1C6-9E579C9869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B0F7CC-39E9-538F-5944-C7B23918C0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F3E35C-9C4E-11D3-642A-A3BF69221B4D}"/>
              </a:ext>
            </a:extLst>
          </p:cNvPr>
          <p:cNvSpPr>
            <a:spLocks noGrp="1"/>
          </p:cNvSpPr>
          <p:nvPr>
            <p:ph type="sldNum" sz="quarter" idx="5"/>
          </p:nvPr>
        </p:nvSpPr>
        <p:spPr/>
        <p:txBody>
          <a:bodyPr/>
          <a:lstStyle/>
          <a:p>
            <a:fld id="{0080FB02-D9C2-6A4D-8A7B-43D279C71DB2}" type="slidenum">
              <a:rPr lang="en-US" smtClean="0"/>
              <a:t>23</a:t>
            </a:fld>
            <a:endParaRPr lang="en-US"/>
          </a:p>
        </p:txBody>
      </p:sp>
    </p:spTree>
    <p:extLst>
      <p:ext uri="{BB962C8B-B14F-4D97-AF65-F5344CB8AC3E}">
        <p14:creationId xmlns:p14="http://schemas.microsoft.com/office/powerpoint/2010/main" val="871157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STOP</a:t>
            </a:r>
          </a:p>
        </p:txBody>
      </p:sp>
      <p:sp>
        <p:nvSpPr>
          <p:cNvPr id="4" name="Slide Number Placeholder 3"/>
          <p:cNvSpPr>
            <a:spLocks noGrp="1"/>
          </p:cNvSpPr>
          <p:nvPr>
            <p:ph type="sldNum" sz="quarter" idx="5"/>
          </p:nvPr>
        </p:nvSpPr>
        <p:spPr/>
        <p:txBody>
          <a:bodyPr/>
          <a:lstStyle/>
          <a:p>
            <a:fld id="{0080FB02-D9C2-6A4D-8A7B-43D279C71DB2}" type="slidenum">
              <a:rPr lang="en-US" smtClean="0"/>
              <a:t>24</a:t>
            </a:fld>
            <a:endParaRPr lang="en-US"/>
          </a:p>
        </p:txBody>
      </p:sp>
    </p:spTree>
    <p:extLst>
      <p:ext uri="{BB962C8B-B14F-4D97-AF65-F5344CB8AC3E}">
        <p14:creationId xmlns:p14="http://schemas.microsoft.com/office/powerpoint/2010/main" val="1847027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5A270-8204-6B1F-F571-F6C2A21FC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1FE4DB-2B1A-5782-1CDA-C5AAF332B5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6D9B27-326B-CB7F-0A1F-C80594CD98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F5D788-537E-7CE3-6C14-4335A06364B1}"/>
              </a:ext>
            </a:extLst>
          </p:cNvPr>
          <p:cNvSpPr>
            <a:spLocks noGrp="1"/>
          </p:cNvSpPr>
          <p:nvPr>
            <p:ph type="sldNum" sz="quarter" idx="5"/>
          </p:nvPr>
        </p:nvSpPr>
        <p:spPr/>
        <p:txBody>
          <a:bodyPr/>
          <a:lstStyle/>
          <a:p>
            <a:fld id="{0080FB02-D9C2-6A4D-8A7B-43D279C71DB2}" type="slidenum">
              <a:rPr lang="en-US" smtClean="0"/>
              <a:t>27</a:t>
            </a:fld>
            <a:endParaRPr lang="en-US"/>
          </a:p>
        </p:txBody>
      </p:sp>
    </p:spTree>
    <p:extLst>
      <p:ext uri="{BB962C8B-B14F-4D97-AF65-F5344CB8AC3E}">
        <p14:creationId xmlns:p14="http://schemas.microsoft.com/office/powerpoint/2010/main" val="3959037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59DE9-BD33-9F11-FB84-0EBFA392A6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0EDFA5-1339-29C0-E2D2-C0365574B8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86B09-0489-1E1D-BA68-D82366827D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FDDEFD-08B2-6683-31BF-C13E47DEAC69}"/>
              </a:ext>
            </a:extLst>
          </p:cNvPr>
          <p:cNvSpPr>
            <a:spLocks noGrp="1"/>
          </p:cNvSpPr>
          <p:nvPr>
            <p:ph type="sldNum" sz="quarter" idx="5"/>
          </p:nvPr>
        </p:nvSpPr>
        <p:spPr/>
        <p:txBody>
          <a:bodyPr/>
          <a:lstStyle/>
          <a:p>
            <a:fld id="{0080FB02-D9C2-6A4D-8A7B-43D279C71DB2}" type="slidenum">
              <a:rPr lang="en-US" smtClean="0"/>
              <a:t>28</a:t>
            </a:fld>
            <a:endParaRPr lang="en-US"/>
          </a:p>
        </p:txBody>
      </p:sp>
    </p:spTree>
    <p:extLst>
      <p:ext uri="{BB962C8B-B14F-4D97-AF65-F5344CB8AC3E}">
        <p14:creationId xmlns:p14="http://schemas.microsoft.com/office/powerpoint/2010/main" val="592707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857DD-E448-2B08-5DC6-EEF72B5831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3A055B-89AE-300C-9B38-2FD77E6A9B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058C8E-AA2D-561B-4AF1-3AB9420639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89F741-07A5-5EDD-3494-7BBF407889EA}"/>
              </a:ext>
            </a:extLst>
          </p:cNvPr>
          <p:cNvSpPr>
            <a:spLocks noGrp="1"/>
          </p:cNvSpPr>
          <p:nvPr>
            <p:ph type="sldNum" sz="quarter" idx="5"/>
          </p:nvPr>
        </p:nvSpPr>
        <p:spPr/>
        <p:txBody>
          <a:bodyPr/>
          <a:lstStyle/>
          <a:p>
            <a:fld id="{0080FB02-D9C2-6A4D-8A7B-43D279C71DB2}" type="slidenum">
              <a:rPr lang="en-US" smtClean="0"/>
              <a:t>29</a:t>
            </a:fld>
            <a:endParaRPr lang="en-US"/>
          </a:p>
        </p:txBody>
      </p:sp>
    </p:spTree>
    <p:extLst>
      <p:ext uri="{BB962C8B-B14F-4D97-AF65-F5344CB8AC3E}">
        <p14:creationId xmlns:p14="http://schemas.microsoft.com/office/powerpoint/2010/main" val="888104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2AD43-3D74-5776-64BB-6E3E11D08C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5B9EA-FCC7-1BC5-5A9E-EF73B5567C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8E1EED-C602-6F31-1A4D-2DFB7BA34B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94664-0C15-6AA9-5FA1-E08A20E9BC80}"/>
              </a:ext>
            </a:extLst>
          </p:cNvPr>
          <p:cNvSpPr>
            <a:spLocks noGrp="1"/>
          </p:cNvSpPr>
          <p:nvPr>
            <p:ph type="sldNum" sz="quarter" idx="5"/>
          </p:nvPr>
        </p:nvSpPr>
        <p:spPr/>
        <p:txBody>
          <a:bodyPr/>
          <a:lstStyle/>
          <a:p>
            <a:fld id="{0080FB02-D9C2-6A4D-8A7B-43D279C71DB2}" type="slidenum">
              <a:rPr lang="en-US" smtClean="0"/>
              <a:t>30</a:t>
            </a:fld>
            <a:endParaRPr lang="en-US"/>
          </a:p>
        </p:txBody>
      </p:sp>
    </p:spTree>
    <p:extLst>
      <p:ext uri="{BB962C8B-B14F-4D97-AF65-F5344CB8AC3E}">
        <p14:creationId xmlns:p14="http://schemas.microsoft.com/office/powerpoint/2010/main" val="3653239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04936-F27C-9674-91A8-95BE912863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C675E-A11D-61AA-AB98-FD068403ED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4E4F0F-49B3-E967-2179-81D79C533B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837FB2-7448-D679-42A8-C4B7968EB363}"/>
              </a:ext>
            </a:extLst>
          </p:cNvPr>
          <p:cNvSpPr>
            <a:spLocks noGrp="1"/>
          </p:cNvSpPr>
          <p:nvPr>
            <p:ph type="sldNum" sz="quarter" idx="5"/>
          </p:nvPr>
        </p:nvSpPr>
        <p:spPr/>
        <p:txBody>
          <a:bodyPr/>
          <a:lstStyle/>
          <a:p>
            <a:fld id="{0080FB02-D9C2-6A4D-8A7B-43D279C71DB2}" type="slidenum">
              <a:rPr lang="en-US" smtClean="0"/>
              <a:t>31</a:t>
            </a:fld>
            <a:endParaRPr lang="en-US"/>
          </a:p>
        </p:txBody>
      </p:sp>
    </p:spTree>
    <p:extLst>
      <p:ext uri="{BB962C8B-B14F-4D97-AF65-F5344CB8AC3E}">
        <p14:creationId xmlns:p14="http://schemas.microsoft.com/office/powerpoint/2010/main" val="2269459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8ED96-130E-E460-868E-3C2DA5048C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A0F2E3-13DE-515D-16F0-00A45E7540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44E80D-D9A4-5FCB-25B8-2FA7680CF8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4CB3E1-2BE4-340F-B236-A66E7BD73F02}"/>
              </a:ext>
            </a:extLst>
          </p:cNvPr>
          <p:cNvSpPr>
            <a:spLocks noGrp="1"/>
          </p:cNvSpPr>
          <p:nvPr>
            <p:ph type="sldNum" sz="quarter" idx="5"/>
          </p:nvPr>
        </p:nvSpPr>
        <p:spPr/>
        <p:txBody>
          <a:bodyPr/>
          <a:lstStyle/>
          <a:p>
            <a:fld id="{0080FB02-D9C2-6A4D-8A7B-43D279C71DB2}" type="slidenum">
              <a:rPr lang="en-US" smtClean="0"/>
              <a:t>3</a:t>
            </a:fld>
            <a:endParaRPr lang="en-US"/>
          </a:p>
        </p:txBody>
      </p:sp>
    </p:spTree>
    <p:extLst>
      <p:ext uri="{BB962C8B-B14F-4D97-AF65-F5344CB8AC3E}">
        <p14:creationId xmlns:p14="http://schemas.microsoft.com/office/powerpoint/2010/main" val="26911011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7A6F8-9FB7-141F-6171-21293FCD3A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0036D-2C1A-7B73-9B40-B12364B3AF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751791-721F-97BC-340D-25A6635F9F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CD69A0-8751-866A-804A-EBCAF61B1C1E}"/>
              </a:ext>
            </a:extLst>
          </p:cNvPr>
          <p:cNvSpPr>
            <a:spLocks noGrp="1"/>
          </p:cNvSpPr>
          <p:nvPr>
            <p:ph type="sldNum" sz="quarter" idx="5"/>
          </p:nvPr>
        </p:nvSpPr>
        <p:spPr/>
        <p:txBody>
          <a:bodyPr/>
          <a:lstStyle/>
          <a:p>
            <a:fld id="{0080FB02-D9C2-6A4D-8A7B-43D279C71DB2}" type="slidenum">
              <a:rPr lang="en-US" smtClean="0"/>
              <a:t>32</a:t>
            </a:fld>
            <a:endParaRPr lang="en-US"/>
          </a:p>
        </p:txBody>
      </p:sp>
    </p:spTree>
    <p:extLst>
      <p:ext uri="{BB962C8B-B14F-4D97-AF65-F5344CB8AC3E}">
        <p14:creationId xmlns:p14="http://schemas.microsoft.com/office/powerpoint/2010/main" val="41724307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B3FEB-30BC-4929-87BE-F2A333B2C3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E1A128-8DEC-62A7-A256-899D060A8E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B6892-2605-238D-DB11-D886FC9D4D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A0C7C1-9643-C6B9-DBA1-50307F2C8062}"/>
              </a:ext>
            </a:extLst>
          </p:cNvPr>
          <p:cNvSpPr>
            <a:spLocks noGrp="1"/>
          </p:cNvSpPr>
          <p:nvPr>
            <p:ph type="sldNum" sz="quarter" idx="5"/>
          </p:nvPr>
        </p:nvSpPr>
        <p:spPr/>
        <p:txBody>
          <a:bodyPr/>
          <a:lstStyle/>
          <a:p>
            <a:fld id="{0080FB02-D9C2-6A4D-8A7B-43D279C71DB2}" type="slidenum">
              <a:rPr lang="en-US" smtClean="0"/>
              <a:t>33</a:t>
            </a:fld>
            <a:endParaRPr lang="en-US"/>
          </a:p>
        </p:txBody>
      </p:sp>
    </p:spTree>
    <p:extLst>
      <p:ext uri="{BB962C8B-B14F-4D97-AF65-F5344CB8AC3E}">
        <p14:creationId xmlns:p14="http://schemas.microsoft.com/office/powerpoint/2010/main" val="868036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FE6C5-7DC0-AA94-D71A-F803A0E680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161EA2-F950-DF6D-F3F8-FD98847DC2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404591-84EF-AD71-F97F-D0B6971128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0E0E28-70EA-735E-4C40-59BE492B10B9}"/>
              </a:ext>
            </a:extLst>
          </p:cNvPr>
          <p:cNvSpPr>
            <a:spLocks noGrp="1"/>
          </p:cNvSpPr>
          <p:nvPr>
            <p:ph type="sldNum" sz="quarter" idx="5"/>
          </p:nvPr>
        </p:nvSpPr>
        <p:spPr/>
        <p:txBody>
          <a:bodyPr/>
          <a:lstStyle/>
          <a:p>
            <a:fld id="{0080FB02-D9C2-6A4D-8A7B-43D279C71DB2}" type="slidenum">
              <a:rPr lang="en-US" smtClean="0"/>
              <a:t>34</a:t>
            </a:fld>
            <a:endParaRPr lang="en-US"/>
          </a:p>
        </p:txBody>
      </p:sp>
    </p:spTree>
    <p:extLst>
      <p:ext uri="{BB962C8B-B14F-4D97-AF65-F5344CB8AC3E}">
        <p14:creationId xmlns:p14="http://schemas.microsoft.com/office/powerpoint/2010/main" val="2434721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not be a preferred way because you will have to find each customer and submit the invoices that are in draft form.</a:t>
            </a:r>
          </a:p>
        </p:txBody>
      </p:sp>
      <p:sp>
        <p:nvSpPr>
          <p:cNvPr id="4" name="Slide Number Placeholder 3"/>
          <p:cNvSpPr>
            <a:spLocks noGrp="1"/>
          </p:cNvSpPr>
          <p:nvPr>
            <p:ph type="sldNum" sz="quarter" idx="5"/>
          </p:nvPr>
        </p:nvSpPr>
        <p:spPr/>
        <p:txBody>
          <a:bodyPr/>
          <a:lstStyle/>
          <a:p>
            <a:fld id="{0080FB02-D9C2-6A4D-8A7B-43D279C71DB2}" type="slidenum">
              <a:rPr lang="en-US" smtClean="0"/>
              <a:t>43</a:t>
            </a:fld>
            <a:endParaRPr lang="en-US"/>
          </a:p>
        </p:txBody>
      </p:sp>
    </p:spTree>
    <p:extLst>
      <p:ext uri="{BB962C8B-B14F-4D97-AF65-F5344CB8AC3E}">
        <p14:creationId xmlns:p14="http://schemas.microsoft.com/office/powerpoint/2010/main" val="3290802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F4D57-1D1C-129A-16CF-C19206E40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0A3D1C-36E5-222F-DD73-D64C27C048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3C4101-0363-F153-4CD2-AF33F435A1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DE182F-AA9F-524D-32A5-D3995ADBEA4B}"/>
              </a:ext>
            </a:extLst>
          </p:cNvPr>
          <p:cNvSpPr>
            <a:spLocks noGrp="1"/>
          </p:cNvSpPr>
          <p:nvPr>
            <p:ph type="sldNum" sz="quarter" idx="5"/>
          </p:nvPr>
        </p:nvSpPr>
        <p:spPr/>
        <p:txBody>
          <a:bodyPr/>
          <a:lstStyle/>
          <a:p>
            <a:fld id="{0080FB02-D9C2-6A4D-8A7B-43D279C71DB2}" type="slidenum">
              <a:rPr lang="en-US" smtClean="0"/>
              <a:t>44</a:t>
            </a:fld>
            <a:endParaRPr lang="en-US"/>
          </a:p>
        </p:txBody>
      </p:sp>
    </p:spTree>
    <p:extLst>
      <p:ext uri="{BB962C8B-B14F-4D97-AF65-F5344CB8AC3E}">
        <p14:creationId xmlns:p14="http://schemas.microsoft.com/office/powerpoint/2010/main" val="3450001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DAC98-9111-D162-7F4D-913DC608C6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E8594-D7B7-3012-FE61-9484619928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E504E7-A1FC-FA8D-401D-E8A42D9798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AA4639-D592-F330-DC5D-3429D8ED95F4}"/>
              </a:ext>
            </a:extLst>
          </p:cNvPr>
          <p:cNvSpPr>
            <a:spLocks noGrp="1"/>
          </p:cNvSpPr>
          <p:nvPr>
            <p:ph type="sldNum" sz="quarter" idx="5"/>
          </p:nvPr>
        </p:nvSpPr>
        <p:spPr/>
        <p:txBody>
          <a:bodyPr/>
          <a:lstStyle/>
          <a:p>
            <a:fld id="{0080FB02-D9C2-6A4D-8A7B-43D279C71DB2}" type="slidenum">
              <a:rPr lang="en-US" smtClean="0"/>
              <a:t>45</a:t>
            </a:fld>
            <a:endParaRPr lang="en-US"/>
          </a:p>
        </p:txBody>
      </p:sp>
    </p:spTree>
    <p:extLst>
      <p:ext uri="{BB962C8B-B14F-4D97-AF65-F5344CB8AC3E}">
        <p14:creationId xmlns:p14="http://schemas.microsoft.com/office/powerpoint/2010/main" val="3774831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1DF4-E871-0A59-AE05-A863763BC3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2053B2-BAB7-9464-081B-1DC63BD6B3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48D9D1-D2BF-3FBA-06C4-257EEE37A8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A99BC5-DF07-FB27-EC71-828F79766FF7}"/>
              </a:ext>
            </a:extLst>
          </p:cNvPr>
          <p:cNvSpPr>
            <a:spLocks noGrp="1"/>
          </p:cNvSpPr>
          <p:nvPr>
            <p:ph type="sldNum" sz="quarter" idx="5"/>
          </p:nvPr>
        </p:nvSpPr>
        <p:spPr/>
        <p:txBody>
          <a:bodyPr/>
          <a:lstStyle/>
          <a:p>
            <a:fld id="{0080FB02-D9C2-6A4D-8A7B-43D279C71DB2}" type="slidenum">
              <a:rPr lang="en-US" smtClean="0"/>
              <a:t>4</a:t>
            </a:fld>
            <a:endParaRPr lang="en-US"/>
          </a:p>
        </p:txBody>
      </p:sp>
    </p:spTree>
    <p:extLst>
      <p:ext uri="{BB962C8B-B14F-4D97-AF65-F5344CB8AC3E}">
        <p14:creationId xmlns:p14="http://schemas.microsoft.com/office/powerpoint/2010/main" val="623192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B0049-838F-E0EB-0B3F-17BE9C44B0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01BD5C-C368-8204-0818-519DF15ABE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9AABD-FF14-BFB6-D979-7CEE003736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B1FCA5-7602-A7CF-7D66-610195F33545}"/>
              </a:ext>
            </a:extLst>
          </p:cNvPr>
          <p:cNvSpPr>
            <a:spLocks noGrp="1"/>
          </p:cNvSpPr>
          <p:nvPr>
            <p:ph type="sldNum" sz="quarter" idx="5"/>
          </p:nvPr>
        </p:nvSpPr>
        <p:spPr/>
        <p:txBody>
          <a:bodyPr/>
          <a:lstStyle/>
          <a:p>
            <a:fld id="{0080FB02-D9C2-6A4D-8A7B-43D279C71DB2}" type="slidenum">
              <a:rPr lang="en-US" smtClean="0"/>
              <a:t>5</a:t>
            </a:fld>
            <a:endParaRPr lang="en-US"/>
          </a:p>
        </p:txBody>
      </p:sp>
    </p:spTree>
    <p:extLst>
      <p:ext uri="{BB962C8B-B14F-4D97-AF65-F5344CB8AC3E}">
        <p14:creationId xmlns:p14="http://schemas.microsoft.com/office/powerpoint/2010/main" val="3691102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0007F-4D3E-541C-31D1-C69F02CEA7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BB1A94-AF24-852C-1951-DB4F6A21A6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FDE401-9895-DF2D-8E64-6CFD31FDC4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BF6D39-06A9-DE33-9BB3-0C142512D472}"/>
              </a:ext>
            </a:extLst>
          </p:cNvPr>
          <p:cNvSpPr>
            <a:spLocks noGrp="1"/>
          </p:cNvSpPr>
          <p:nvPr>
            <p:ph type="sldNum" sz="quarter" idx="5"/>
          </p:nvPr>
        </p:nvSpPr>
        <p:spPr/>
        <p:txBody>
          <a:bodyPr/>
          <a:lstStyle/>
          <a:p>
            <a:fld id="{0080FB02-D9C2-6A4D-8A7B-43D279C71DB2}" type="slidenum">
              <a:rPr lang="en-US" smtClean="0"/>
              <a:t>6</a:t>
            </a:fld>
            <a:endParaRPr lang="en-US"/>
          </a:p>
        </p:txBody>
      </p:sp>
    </p:spTree>
    <p:extLst>
      <p:ext uri="{BB962C8B-B14F-4D97-AF65-F5344CB8AC3E}">
        <p14:creationId xmlns:p14="http://schemas.microsoft.com/office/powerpoint/2010/main" val="1478165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2636E-221E-4E9D-E163-5EF69251AD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052391-8B45-E256-CA6E-2B39938535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ACFF91-1AD0-C30F-61E6-AEBC7CA04F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BEC434-EBC7-FE14-B5E5-511FD698CD5B}"/>
              </a:ext>
            </a:extLst>
          </p:cNvPr>
          <p:cNvSpPr>
            <a:spLocks noGrp="1"/>
          </p:cNvSpPr>
          <p:nvPr>
            <p:ph type="sldNum" sz="quarter" idx="5"/>
          </p:nvPr>
        </p:nvSpPr>
        <p:spPr/>
        <p:txBody>
          <a:bodyPr/>
          <a:lstStyle/>
          <a:p>
            <a:fld id="{0080FB02-D9C2-6A4D-8A7B-43D279C71DB2}" type="slidenum">
              <a:rPr lang="en-US" smtClean="0"/>
              <a:t>7</a:t>
            </a:fld>
            <a:endParaRPr lang="en-US"/>
          </a:p>
        </p:txBody>
      </p:sp>
    </p:spTree>
    <p:extLst>
      <p:ext uri="{BB962C8B-B14F-4D97-AF65-F5344CB8AC3E}">
        <p14:creationId xmlns:p14="http://schemas.microsoft.com/office/powerpoint/2010/main" val="3573231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0FC1-F87D-6F70-D70F-0B9D1BAB93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2005B7-323F-FDF3-A2F2-D67A42BB58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D8A437-100B-E6A9-7438-67912BEEF9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D6A0E5-F193-1623-B9C9-E536EFD5B47A}"/>
              </a:ext>
            </a:extLst>
          </p:cNvPr>
          <p:cNvSpPr>
            <a:spLocks noGrp="1"/>
          </p:cNvSpPr>
          <p:nvPr>
            <p:ph type="sldNum" sz="quarter" idx="5"/>
          </p:nvPr>
        </p:nvSpPr>
        <p:spPr/>
        <p:txBody>
          <a:bodyPr/>
          <a:lstStyle/>
          <a:p>
            <a:fld id="{0080FB02-D9C2-6A4D-8A7B-43D279C71DB2}" type="slidenum">
              <a:rPr lang="en-US" smtClean="0"/>
              <a:t>8</a:t>
            </a:fld>
            <a:endParaRPr lang="en-US"/>
          </a:p>
        </p:txBody>
      </p:sp>
    </p:spTree>
    <p:extLst>
      <p:ext uri="{BB962C8B-B14F-4D97-AF65-F5344CB8AC3E}">
        <p14:creationId xmlns:p14="http://schemas.microsoft.com/office/powerpoint/2010/main" val="244252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EA2B5-FD66-36DC-F14C-5E305C8061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AEA2FD-39E7-93A6-9775-062958481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07A8EC-4F6B-E478-AE7C-B6B6FBA2C8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A37B43-5155-820D-2BC2-A6D538A4FFC3}"/>
              </a:ext>
            </a:extLst>
          </p:cNvPr>
          <p:cNvSpPr>
            <a:spLocks noGrp="1"/>
          </p:cNvSpPr>
          <p:nvPr>
            <p:ph type="sldNum" sz="quarter" idx="5"/>
          </p:nvPr>
        </p:nvSpPr>
        <p:spPr/>
        <p:txBody>
          <a:bodyPr/>
          <a:lstStyle/>
          <a:p>
            <a:fld id="{0080FB02-D9C2-6A4D-8A7B-43D279C71DB2}" type="slidenum">
              <a:rPr lang="en-US" smtClean="0"/>
              <a:t>9</a:t>
            </a:fld>
            <a:endParaRPr lang="en-US"/>
          </a:p>
        </p:txBody>
      </p:sp>
    </p:spTree>
    <p:extLst>
      <p:ext uri="{BB962C8B-B14F-4D97-AF65-F5344CB8AC3E}">
        <p14:creationId xmlns:p14="http://schemas.microsoft.com/office/powerpoint/2010/main" val="2018210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31B425-093C-0149-952F-11573DF09F2E}"/>
              </a:ext>
              <a:ext uri="{C183D7F6-B498-43B3-948B-1728B52AA6E4}">
                <adec:decorative xmlns:adec="http://schemas.microsoft.com/office/drawing/2017/decorative" val="0"/>
              </a:ext>
            </a:extLst>
          </p:cNvPr>
          <p:cNvSpPr/>
          <p:nvPr userDrawn="1"/>
        </p:nvSpPr>
        <p:spPr>
          <a:xfrm>
            <a:off x="685801" y="3218871"/>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6">
            <a:extLst>
              <a:ext uri="{FF2B5EF4-FFF2-40B4-BE49-F238E27FC236}">
                <a16:creationId xmlns:a16="http://schemas.microsoft.com/office/drawing/2014/main" id="{3EF2B24F-1619-BE4B-A7F6-731536B35259}"/>
              </a:ext>
            </a:extLst>
          </p:cNvPr>
          <p:cNvSpPr>
            <a:spLocks noGrp="1"/>
          </p:cNvSpPr>
          <p:nvPr>
            <p:ph type="body" sz="quarter" idx="11" hasCustomPrompt="1"/>
          </p:nvPr>
        </p:nvSpPr>
        <p:spPr>
          <a:xfrm>
            <a:off x="685802" y="1854700"/>
            <a:ext cx="8334247" cy="1157561"/>
          </a:xfrm>
        </p:spPr>
        <p:txBody>
          <a:bodyPr bIns="0" anchor="b">
            <a:spAutoFit/>
          </a:bodyPr>
          <a:lstStyle>
            <a:lvl1pPr marL="0" indent="0" algn="l">
              <a:buNone/>
              <a:defRPr sz="4000" b="1" i="0">
                <a:solidFill>
                  <a:schemeClr val="tx1">
                    <a:lumMod val="90000"/>
                    <a:lumOff val="10000"/>
                  </a:schemeClr>
                </a:solidFill>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dirty="0"/>
              <a:t>Insert Presentation Title in title or sentence case</a:t>
            </a:r>
          </a:p>
        </p:txBody>
      </p:sp>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userDrawn="1"/>
        </p:nvSpPr>
        <p:spPr>
          <a:xfrm>
            <a:off x="0" y="5733907"/>
            <a:ext cx="12192000" cy="1124093"/>
          </a:xfrm>
          <a:prstGeom prst="rect">
            <a:avLst/>
          </a:prstGeom>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685802" y="3519491"/>
            <a:ext cx="8334247" cy="759182"/>
          </a:xfrm>
        </p:spPr>
        <p:txBody>
          <a:bodyPr anchor="t">
            <a:spAutoFit/>
          </a:bodyPr>
          <a:lstStyle>
            <a:lvl1pPr marL="0" indent="0">
              <a:buNone/>
              <a:defRPr sz="2400" b="0" i="0">
                <a:solidFill>
                  <a:schemeClr val="tx1">
                    <a:lumMod val="90000"/>
                    <a:lumOff val="10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stStyle>
          <a:p>
            <a:pPr lvl="0"/>
            <a:r>
              <a:rPr lang="en-US" dirty="0"/>
              <a:t>Insert subtitle, date or other important information, not to exceed two lines. There is a title slide for no subtitle too.</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685802" y="5953913"/>
            <a:ext cx="10311412" cy="523088"/>
          </a:xfrm>
        </p:spPr>
        <p:txBody>
          <a:bodyPr anchor="t" anchorCtr="0">
            <a:normAutofit/>
          </a:bodyPr>
          <a:lstStyle>
            <a:lvl1pPr marL="0" indent="0">
              <a:buNone/>
              <a:defRPr sz="1800" b="0" i="0">
                <a:solidFill>
                  <a:schemeClr val="bg1"/>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stStyle>
          <a:p>
            <a:pPr lvl="0"/>
            <a:r>
              <a:rPr lang="en-US" dirty="0"/>
              <a:t>Insert name, position, unit/faculty</a:t>
            </a:r>
          </a:p>
        </p:txBody>
      </p:sp>
      <p:sp>
        <p:nvSpPr>
          <p:cNvPr id="15" name="Slide Number Placeholder 14">
            <a:extLst>
              <a:ext uri="{FF2B5EF4-FFF2-40B4-BE49-F238E27FC236}">
                <a16:creationId xmlns:a16="http://schemas.microsoft.com/office/drawing/2014/main" id="{79108E23-52D9-C183-CC92-B4D512D834D4}"/>
              </a:ext>
            </a:extLst>
          </p:cNvPr>
          <p:cNvSpPr>
            <a:spLocks noGrp="1"/>
          </p:cNvSpPr>
          <p:nvPr>
            <p:ph type="sldNum" sz="quarter" idx="14"/>
          </p:nvPr>
        </p:nvSpPr>
        <p:spPr/>
        <p:txBody>
          <a:bodyPr/>
          <a:lstStyle/>
          <a:p>
            <a:fld id="{8199E6F7-83EA-9647-BA4B-122413045F6F}" type="slidenum">
              <a:rPr lang="en-US" smtClean="0"/>
              <a:pPr/>
              <a:t>‹#›</a:t>
            </a:fld>
            <a:endParaRPr lang="en-US" dirty="0"/>
          </a:p>
        </p:txBody>
      </p:sp>
      <p:sp>
        <p:nvSpPr>
          <p:cNvPr id="4" name="TextBox 3">
            <a:extLst>
              <a:ext uri="{FF2B5EF4-FFF2-40B4-BE49-F238E27FC236}">
                <a16:creationId xmlns:a16="http://schemas.microsoft.com/office/drawing/2014/main" id="{403DFD8B-08E9-0D2F-E5EB-75E6730A7646}"/>
              </a:ext>
            </a:extLst>
          </p:cNvPr>
          <p:cNvSpPr txBox="1"/>
          <p:nvPr userDrawn="1"/>
        </p:nvSpPr>
        <p:spPr>
          <a:xfrm>
            <a:off x="2186742" y="97539"/>
            <a:ext cx="9087612" cy="307777"/>
          </a:xfrm>
          <a:prstGeom prst="rect">
            <a:avLst/>
          </a:prstGeom>
          <a:noFill/>
        </p:spPr>
        <p:txBody>
          <a:bodyPr wrap="square" lIns="0" rtlCol="0">
            <a:spAutoFit/>
          </a:bodyPr>
          <a:lstStyle/>
          <a:p>
            <a:pPr algn="r"/>
            <a:r>
              <a:rPr lang="en-US" sz="1400" b="0" i="0" dirty="0">
                <a:solidFill>
                  <a:schemeClr val="tx1"/>
                </a:solidFill>
                <a:latin typeface="Red Hat Display Medium" panose="02010303040201060303" pitchFamily="2" charset="0"/>
                <a:ea typeface="Red Hat Display Medium" panose="02010303040201060303" pitchFamily="2" charset="0"/>
                <a:cs typeface="Red Hat Display Medium" panose="02010303040201060303" pitchFamily="2" charset="0"/>
              </a:rPr>
              <a:t>University of Wisconsin-Madison • </a:t>
            </a:r>
            <a:r>
              <a:rPr lang="en-US" sz="1400" b="0" i="0" dirty="0">
                <a:solidFill>
                  <a:srgbClr val="C5050C"/>
                </a:solidFill>
                <a:latin typeface="Red Hat Display Medium" panose="02010303040201060303" pitchFamily="2" charset="0"/>
                <a:ea typeface="Red Hat Display Medium" panose="02010303040201060303" pitchFamily="2" charset="0"/>
                <a:cs typeface="Red Hat Display Medium" panose="02010303040201060303" pitchFamily="2" charset="0"/>
              </a:rPr>
              <a:t>College of Engineering</a:t>
            </a:r>
          </a:p>
        </p:txBody>
      </p:sp>
      <p:sp>
        <p:nvSpPr>
          <p:cNvPr id="2" name="Rectangle 1">
            <a:extLst>
              <a:ext uri="{FF2B5EF4-FFF2-40B4-BE49-F238E27FC236}">
                <a16:creationId xmlns:a16="http://schemas.microsoft.com/office/drawing/2014/main" id="{1E99F629-1CE4-46F0-E4B9-5AFD03FE5E42}"/>
              </a:ext>
              <a:ext uri="{C183D7F6-B498-43B3-948B-1728B52AA6E4}">
                <adec:decorative xmlns:adec="http://schemas.microsoft.com/office/drawing/2017/decorative" val="1"/>
              </a:ext>
            </a:extLst>
          </p:cNvPr>
          <p:cNvSpPr/>
          <p:nvPr userDrawn="1"/>
        </p:nvSpPr>
        <p:spPr>
          <a:xfrm>
            <a:off x="11369692"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descr="UW–Madison red crest logo&#10;">
            <a:extLst>
              <a:ext uri="{FF2B5EF4-FFF2-40B4-BE49-F238E27FC236}">
                <a16:creationId xmlns:a16="http://schemas.microsoft.com/office/drawing/2014/main" id="{9C9BA2D1-77FC-2FEC-B16B-710C952D124E}"/>
              </a:ext>
            </a:extLst>
          </p:cNvPr>
          <p:cNvPicPr>
            <a:picLocks noChangeAspect="1"/>
          </p:cNvPicPr>
          <p:nvPr userDrawn="1"/>
        </p:nvPicPr>
        <p:blipFill>
          <a:blip r:embed="rId2"/>
          <a:stretch>
            <a:fillRect/>
          </a:stretch>
        </p:blipFill>
        <p:spPr>
          <a:xfrm>
            <a:off x="11577511" y="185649"/>
            <a:ext cx="407324" cy="640080"/>
          </a:xfrm>
          <a:prstGeom prst="rect">
            <a:avLst/>
          </a:prstGeom>
        </p:spPr>
      </p:pic>
    </p:spTree>
    <p:extLst>
      <p:ext uri="{BB962C8B-B14F-4D97-AF65-F5344CB8AC3E}">
        <p14:creationId xmlns:p14="http://schemas.microsoft.com/office/powerpoint/2010/main" val="412645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no subtitle (blac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1005840"/>
            <a:ext cx="11368176" cy="58613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a:extLst>
              <a:ext uri="{FF2B5EF4-FFF2-40B4-BE49-F238E27FC236}">
                <a16:creationId xmlns:a16="http://schemas.microsoft.com/office/drawing/2014/main" id="{0FF968CE-35E2-E543-8D71-1D8778441684}"/>
              </a:ext>
            </a:extLst>
          </p:cNvPr>
          <p:cNvSpPr/>
          <p:nvPr userDrawn="1"/>
        </p:nvSpPr>
        <p:spPr>
          <a:xfrm>
            <a:off x="8076336" y="1005840"/>
            <a:ext cx="3291840" cy="5861304"/>
          </a:xfrm>
          <a:custGeom>
            <a:avLst/>
            <a:gdLst>
              <a:gd name="connsiteX0" fmla="*/ 0 w 3290316"/>
              <a:gd name="connsiteY0" fmla="*/ 0 h 6193766"/>
              <a:gd name="connsiteX1" fmla="*/ 1490472 w 3290316"/>
              <a:gd name="connsiteY1" fmla="*/ 0 h 6193766"/>
              <a:gd name="connsiteX2" fmla="*/ 2980944 w 3290316"/>
              <a:gd name="connsiteY2" fmla="*/ 0 h 6193766"/>
              <a:gd name="connsiteX3" fmla="*/ 3290316 w 3290316"/>
              <a:gd name="connsiteY3" fmla="*/ 0 h 6193766"/>
              <a:gd name="connsiteX4" fmla="*/ 3290316 w 3290316"/>
              <a:gd name="connsiteY4" fmla="*/ 6185532 h 6193766"/>
              <a:gd name="connsiteX5" fmla="*/ 1492453 w 3290316"/>
              <a:gd name="connsiteY5" fmla="*/ 6185532 h 6193766"/>
              <a:gd name="connsiteX6" fmla="*/ 1490472 w 3290316"/>
              <a:gd name="connsiteY6" fmla="*/ 6193766 h 619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0316" h="6193766">
                <a:moveTo>
                  <a:pt x="0" y="0"/>
                </a:moveTo>
                <a:lnTo>
                  <a:pt x="1490472" y="0"/>
                </a:lnTo>
                <a:lnTo>
                  <a:pt x="2980944" y="0"/>
                </a:lnTo>
                <a:lnTo>
                  <a:pt x="3290316" y="0"/>
                </a:lnTo>
                <a:lnTo>
                  <a:pt x="3290316" y="6185532"/>
                </a:lnTo>
                <a:lnTo>
                  <a:pt x="1492453" y="6185532"/>
                </a:lnTo>
                <a:lnTo>
                  <a:pt x="1490472" y="6193766"/>
                </a:lnTo>
                <a:close/>
              </a:path>
            </a:pathLst>
          </a:custGeom>
          <a:solidFill>
            <a:schemeClr val="tx1">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ext Placeholder 8">
            <a:extLst>
              <a:ext uri="{FF2B5EF4-FFF2-40B4-BE49-F238E27FC236}">
                <a16:creationId xmlns:a16="http://schemas.microsoft.com/office/drawing/2014/main" id="{F299E6E5-26DE-803C-4A8C-F28EB6EB83B0}"/>
              </a:ext>
            </a:extLst>
          </p:cNvPr>
          <p:cNvSpPr>
            <a:spLocks noGrp="1"/>
          </p:cNvSpPr>
          <p:nvPr>
            <p:ph type="body" sz="quarter" idx="13" hasCustomPrompt="1"/>
          </p:nvPr>
        </p:nvSpPr>
        <p:spPr>
          <a:xfrm>
            <a:off x="1485901" y="3008796"/>
            <a:ext cx="8279203" cy="1157561"/>
          </a:xfrm>
        </p:spPr>
        <p:txBody>
          <a:bodyPr bIns="0" anchor="ctr" anchorCtr="0">
            <a:spAutoFit/>
          </a:bodyPr>
          <a:lstStyle>
            <a:lvl1pPr marL="0" indent="0">
              <a:buNone/>
              <a:defRPr sz="4000" b="1" i="0">
                <a:solidFill>
                  <a:schemeClr val="bg1"/>
                </a:solidFill>
                <a:latin typeface="Red Hat Display" panose="02010303040201060303" pitchFamily="2" charset="0"/>
                <a:ea typeface="Red Hat Display" panose="02010303040201060303" pitchFamily="2" charset="0"/>
                <a:cs typeface="Red Hat Display" panose="02010303040201060303" pitchFamily="2" charset="0"/>
              </a:defRPr>
            </a:lvl1pPr>
            <a:lvl2pPr>
              <a:defRPr sz="3600"/>
            </a:lvl2pPr>
            <a:lvl3pPr>
              <a:defRPr sz="3600"/>
            </a:lvl3pPr>
            <a:lvl4pPr>
              <a:defRPr sz="3600"/>
            </a:lvl4pPr>
            <a:lvl5pPr>
              <a:defRPr sz="3600"/>
            </a:lvl5pPr>
          </a:lstStyle>
          <a:p>
            <a:pPr lvl="0"/>
            <a:r>
              <a:rPr lang="en-US" dirty="0"/>
              <a:t>Insert Section Header Title in title or sentence case</a:t>
            </a:r>
          </a:p>
        </p:txBody>
      </p:sp>
      <p:sp>
        <p:nvSpPr>
          <p:cNvPr id="3" name="Slide Number Placeholder 2">
            <a:extLst>
              <a:ext uri="{FF2B5EF4-FFF2-40B4-BE49-F238E27FC236}">
                <a16:creationId xmlns:a16="http://schemas.microsoft.com/office/drawing/2014/main" id="{5007AD54-E5B9-C8DD-8A97-7A85F48F83C4}"/>
              </a:ext>
            </a:extLst>
          </p:cNvPr>
          <p:cNvSpPr>
            <a:spLocks noGrp="1"/>
          </p:cNvSpPr>
          <p:nvPr>
            <p:ph type="sldNum" sz="quarter" idx="14"/>
          </p:nvPr>
        </p:nvSpPr>
        <p:spPr/>
        <p:txBody>
          <a:bodyPr/>
          <a:lstStyle/>
          <a:p>
            <a:fld id="{8199E6F7-83EA-9647-BA4B-122413045F6F}" type="slidenum">
              <a:rPr lang="en-US" smtClean="0"/>
              <a:t>‹#›</a:t>
            </a:fld>
            <a:endParaRPr lang="en-US"/>
          </a:p>
        </p:txBody>
      </p:sp>
      <p:sp>
        <p:nvSpPr>
          <p:cNvPr id="4" name="Rectangle 3">
            <a:extLst>
              <a:ext uri="{FF2B5EF4-FFF2-40B4-BE49-F238E27FC236}">
                <a16:creationId xmlns:a16="http://schemas.microsoft.com/office/drawing/2014/main" id="{D5B52606-5965-587A-2F98-3672AE39B3C3}"/>
              </a:ext>
              <a:ext uri="{C183D7F6-B498-43B3-948B-1728B52AA6E4}">
                <adec:decorative xmlns:adec="http://schemas.microsoft.com/office/drawing/2017/decorative" val="1"/>
              </a:ext>
            </a:extLst>
          </p:cNvPr>
          <p:cNvSpPr/>
          <p:nvPr userDrawn="1"/>
        </p:nvSpPr>
        <p:spPr>
          <a:xfrm>
            <a:off x="11369692"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UW–Madison red crest logo&#10;">
            <a:extLst>
              <a:ext uri="{FF2B5EF4-FFF2-40B4-BE49-F238E27FC236}">
                <a16:creationId xmlns:a16="http://schemas.microsoft.com/office/drawing/2014/main" id="{13F11DEC-4B1F-1BD9-F955-5D435450FD60}"/>
              </a:ext>
            </a:extLst>
          </p:cNvPr>
          <p:cNvPicPr>
            <a:picLocks noChangeAspect="1"/>
          </p:cNvPicPr>
          <p:nvPr userDrawn="1"/>
        </p:nvPicPr>
        <p:blipFill>
          <a:blip r:embed="rId2"/>
          <a:stretch>
            <a:fillRect/>
          </a:stretch>
        </p:blipFill>
        <p:spPr>
          <a:xfrm>
            <a:off x="11577511" y="185649"/>
            <a:ext cx="407324" cy="640080"/>
          </a:xfrm>
          <a:prstGeom prst="rect">
            <a:avLst/>
          </a:prstGeom>
        </p:spPr>
      </p:pic>
    </p:spTree>
    <p:extLst>
      <p:ext uri="{BB962C8B-B14F-4D97-AF65-F5344CB8AC3E}">
        <p14:creationId xmlns:p14="http://schemas.microsoft.com/office/powerpoint/2010/main" val="2993608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10668000" cy="1066800"/>
          </a:xfrm>
          <a:prstGeom prst="rect">
            <a:avLst/>
          </a:prstGeom>
        </p:spPr>
        <p:txBody>
          <a:bodyPr/>
          <a:lstStyle>
            <a:lvl1pPr>
              <a:defRPr b="1"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AB8D7A7-61EA-C294-43BB-ADAC39B014A0}"/>
              </a:ext>
            </a:extLst>
          </p:cNvPr>
          <p:cNvSpPr>
            <a:spLocks noGrp="1"/>
          </p:cNvSpPr>
          <p:nvPr>
            <p:ph type="sldNum" sz="quarter" idx="12"/>
          </p:nvPr>
        </p:nvSpPr>
        <p:spPr/>
        <p:txBody>
          <a:bodyPr/>
          <a:lstStyle/>
          <a:p>
            <a:fld id="{8199E6F7-83EA-9647-BA4B-122413045F6F}" type="slidenum">
              <a:rPr lang="en-US" smtClean="0"/>
              <a:t>‹#›</a:t>
            </a:fld>
            <a:endParaRPr lang="en-US"/>
          </a:p>
        </p:txBody>
      </p:sp>
      <p:sp>
        <p:nvSpPr>
          <p:cNvPr id="4" name="Rectangle 3">
            <a:extLst>
              <a:ext uri="{FF2B5EF4-FFF2-40B4-BE49-F238E27FC236}">
                <a16:creationId xmlns:a16="http://schemas.microsoft.com/office/drawing/2014/main" id="{94836737-3A0D-99EB-4154-AC9729ED0B88}"/>
              </a:ext>
              <a:ext uri="{C183D7F6-B498-43B3-948B-1728B52AA6E4}">
                <adec:decorative xmlns:adec="http://schemas.microsoft.com/office/drawing/2017/decorative" val="1"/>
              </a:ext>
            </a:extLst>
          </p:cNvPr>
          <p:cNvSpPr/>
          <p:nvPr userDrawn="1"/>
        </p:nvSpPr>
        <p:spPr>
          <a:xfrm>
            <a:off x="11369692"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UW–Madison red crest logo&#10;">
            <a:extLst>
              <a:ext uri="{FF2B5EF4-FFF2-40B4-BE49-F238E27FC236}">
                <a16:creationId xmlns:a16="http://schemas.microsoft.com/office/drawing/2014/main" id="{86E9B334-6231-6F9D-B111-89E9CC4F3F67}"/>
              </a:ext>
            </a:extLst>
          </p:cNvPr>
          <p:cNvPicPr>
            <a:picLocks noChangeAspect="1"/>
          </p:cNvPicPr>
          <p:nvPr userDrawn="1"/>
        </p:nvPicPr>
        <p:blipFill>
          <a:blip r:embed="rId2"/>
          <a:stretch>
            <a:fillRect/>
          </a:stretch>
        </p:blipFill>
        <p:spPr>
          <a:xfrm>
            <a:off x="11577511" y="185649"/>
            <a:ext cx="407324" cy="640080"/>
          </a:xfrm>
          <a:prstGeom prst="rect">
            <a:avLst/>
          </a:prstGeom>
        </p:spPr>
      </p:pic>
    </p:spTree>
    <p:extLst>
      <p:ext uri="{BB962C8B-B14F-4D97-AF65-F5344CB8AC3E}">
        <p14:creationId xmlns:p14="http://schemas.microsoft.com/office/powerpoint/2010/main" val="1420361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DEBCEC-A6BE-3604-2E8A-6292D72B7233}"/>
              </a:ext>
            </a:extLst>
          </p:cNvPr>
          <p:cNvSpPr>
            <a:spLocks noGrp="1"/>
          </p:cNvSpPr>
          <p:nvPr>
            <p:ph type="sldNum" sz="quarter" idx="10"/>
          </p:nvPr>
        </p:nvSpPr>
        <p:spPr/>
        <p:txBody>
          <a:bodyPr/>
          <a:lstStyle/>
          <a:p>
            <a:fld id="{8199E6F7-83EA-9647-BA4B-122413045F6F}" type="slidenum">
              <a:rPr lang="en-US" smtClean="0"/>
              <a:t>‹#›</a:t>
            </a:fld>
            <a:endParaRPr lang="en-US"/>
          </a:p>
        </p:txBody>
      </p:sp>
      <p:sp>
        <p:nvSpPr>
          <p:cNvPr id="3" name="Rectangle 2">
            <a:extLst>
              <a:ext uri="{FF2B5EF4-FFF2-40B4-BE49-F238E27FC236}">
                <a16:creationId xmlns:a16="http://schemas.microsoft.com/office/drawing/2014/main" id="{A21492C6-757D-92C8-7AD8-4F3C8B903475}"/>
              </a:ext>
              <a:ext uri="{C183D7F6-B498-43B3-948B-1728B52AA6E4}">
                <adec:decorative xmlns:adec="http://schemas.microsoft.com/office/drawing/2017/decorative" val="1"/>
              </a:ext>
            </a:extLst>
          </p:cNvPr>
          <p:cNvSpPr/>
          <p:nvPr userDrawn="1"/>
        </p:nvSpPr>
        <p:spPr>
          <a:xfrm>
            <a:off x="11369692"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UW–Madison red crest logo&#10;">
            <a:extLst>
              <a:ext uri="{FF2B5EF4-FFF2-40B4-BE49-F238E27FC236}">
                <a16:creationId xmlns:a16="http://schemas.microsoft.com/office/drawing/2014/main" id="{E3E36DDB-C923-BBC8-9359-77DDB5F3DC69}"/>
              </a:ext>
            </a:extLst>
          </p:cNvPr>
          <p:cNvPicPr>
            <a:picLocks noChangeAspect="1"/>
          </p:cNvPicPr>
          <p:nvPr userDrawn="1"/>
        </p:nvPicPr>
        <p:blipFill>
          <a:blip r:embed="rId2"/>
          <a:stretch>
            <a:fillRect/>
          </a:stretch>
        </p:blipFill>
        <p:spPr>
          <a:xfrm>
            <a:off x="11577511" y="185649"/>
            <a:ext cx="407324" cy="640080"/>
          </a:xfrm>
          <a:prstGeom prst="rect">
            <a:avLst/>
          </a:prstGeom>
        </p:spPr>
      </p:pic>
    </p:spTree>
    <p:extLst>
      <p:ext uri="{BB962C8B-B14F-4D97-AF65-F5344CB8AC3E}">
        <p14:creationId xmlns:p14="http://schemas.microsoft.com/office/powerpoint/2010/main" val="649504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title">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8896AEBB-E2D4-39A6-0D60-04CAB2413C5F}"/>
              </a:ext>
            </a:extLst>
          </p:cNvPr>
          <p:cNvSpPr>
            <a:spLocks noGrp="1"/>
          </p:cNvSpPr>
          <p:nvPr>
            <p:ph type="pic" sz="quarter" idx="16" hasCustomPrompt="1"/>
          </p:nvPr>
        </p:nvSpPr>
        <p:spPr>
          <a:xfrm>
            <a:off x="5337544" y="0"/>
            <a:ext cx="6854456" cy="6851650"/>
          </a:xfrm>
          <a:solidFill>
            <a:schemeClr val="bg1">
              <a:lumMod val="95000"/>
            </a:schemeClr>
          </a:solidFill>
        </p:spPr>
        <p:txBody>
          <a:bodyPr bIns="822960" anchor="ctr" anchorCtr="1">
            <a:normAutofit/>
          </a:bodyPr>
          <a:lstStyle>
            <a:lvl1pPr marL="0" indent="0">
              <a:buNone/>
              <a:defRPr sz="1400">
                <a:solidFill>
                  <a:schemeClr val="tx1">
                    <a:lumMod val="50000"/>
                    <a:lumOff val="50000"/>
                  </a:schemeClr>
                </a:solidFill>
              </a:defRPr>
            </a:lvl1pPr>
          </a:lstStyle>
          <a:p>
            <a:pPr marL="0" marR="0" lvl="0" indent="0" algn="l" defTabSz="914354" rtl="0" eaLnBrk="1" fontAlgn="auto" latinLnBrk="0" hangingPunct="1">
              <a:lnSpc>
                <a:spcPct val="90000"/>
              </a:lnSpc>
              <a:spcBef>
                <a:spcPts val="1000"/>
              </a:spcBef>
              <a:spcAft>
                <a:spcPts val="0"/>
              </a:spcAft>
              <a:buClr>
                <a:schemeClr val="accent1"/>
              </a:buClr>
              <a:buSzPct val="90000"/>
              <a:buFont typeface="Arial" panose="020B0604020202020204" pitchFamily="34" charset="0"/>
              <a:buNone/>
              <a:tabLst/>
              <a:defRPr/>
            </a:pPr>
            <a:r>
              <a:rPr lang="en-US" dirty="0"/>
              <a:t>Insert image</a:t>
            </a:r>
          </a:p>
        </p:txBody>
      </p:sp>
      <p:sp>
        <p:nvSpPr>
          <p:cNvPr id="6" name="Text Placeholder 10">
            <a:extLst>
              <a:ext uri="{FF2B5EF4-FFF2-40B4-BE49-F238E27FC236}">
                <a16:creationId xmlns:a16="http://schemas.microsoft.com/office/drawing/2014/main" id="{E9FB8E77-4204-57CA-178E-8A4B681D2F7A}"/>
              </a:ext>
            </a:extLst>
          </p:cNvPr>
          <p:cNvSpPr>
            <a:spLocks noGrp="1"/>
          </p:cNvSpPr>
          <p:nvPr>
            <p:ph type="body" sz="quarter" idx="12" hasCustomPrompt="1"/>
          </p:nvPr>
        </p:nvSpPr>
        <p:spPr>
          <a:xfrm>
            <a:off x="457201" y="1865722"/>
            <a:ext cx="4128052" cy="1378519"/>
          </a:xfrm>
        </p:spPr>
        <p:txBody>
          <a:bodyPr wrap="square" lIns="0" rIns="0" bIns="0" anchor="b" anchorCtr="0">
            <a:spAutoFit/>
          </a:bodyPr>
          <a:lstStyle>
            <a:lvl1pPr marL="0" indent="0">
              <a:buNone/>
              <a:defRPr sz="3200" b="1" i="0">
                <a:solidFill>
                  <a:schemeClr val="tx1">
                    <a:lumMod val="90000"/>
                    <a:lumOff val="10000"/>
                  </a:schemeClr>
                </a:solidFill>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dirty="0"/>
              <a:t>Insert presentation title in title or sentence case</a:t>
            </a:r>
          </a:p>
        </p:txBody>
      </p:sp>
      <p:sp>
        <p:nvSpPr>
          <p:cNvPr id="7" name="Text Placeholder 13">
            <a:extLst>
              <a:ext uri="{FF2B5EF4-FFF2-40B4-BE49-F238E27FC236}">
                <a16:creationId xmlns:a16="http://schemas.microsoft.com/office/drawing/2014/main" id="{898B62A4-7E17-982E-F7A8-833D5060D64D}"/>
              </a:ext>
            </a:extLst>
          </p:cNvPr>
          <p:cNvSpPr>
            <a:spLocks noGrp="1"/>
          </p:cNvSpPr>
          <p:nvPr>
            <p:ph type="body" sz="quarter" idx="13" hasCustomPrompt="1"/>
          </p:nvPr>
        </p:nvSpPr>
        <p:spPr>
          <a:xfrm>
            <a:off x="457200" y="3632200"/>
            <a:ext cx="4128053" cy="1377813"/>
          </a:xfrm>
        </p:spPr>
        <p:txBody>
          <a:bodyPr wrap="square" lIns="0" tIns="0" rIns="0">
            <a:spAutoFit/>
          </a:bodyPr>
          <a:lstStyle>
            <a:lvl1pPr marL="0" indent="0">
              <a:buNone/>
              <a:defRPr sz="2400" b="0" i="0">
                <a:solidFill>
                  <a:schemeClr val="tx1">
                    <a:lumMod val="90000"/>
                    <a:lumOff val="10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stStyle>
          <a:p>
            <a:pPr lvl="0"/>
            <a:r>
              <a:rPr lang="en-US" dirty="0"/>
              <a:t>Insert subtitle, date or other information if needed. There is also an option for no subtitle.</a:t>
            </a:r>
          </a:p>
        </p:txBody>
      </p:sp>
      <p:sp>
        <p:nvSpPr>
          <p:cNvPr id="8" name="Rectangle 7">
            <a:extLst>
              <a:ext uri="{FF2B5EF4-FFF2-40B4-BE49-F238E27FC236}">
                <a16:creationId xmlns:a16="http://schemas.microsoft.com/office/drawing/2014/main" id="{267185B1-C19B-DCCE-166C-D96498CFAC51}"/>
              </a:ext>
              <a:ext uri="{C183D7F6-B498-43B3-948B-1728B52AA6E4}">
                <adec:decorative xmlns:adec="http://schemas.microsoft.com/office/drawing/2017/decorative" val="1"/>
              </a:ext>
            </a:extLst>
          </p:cNvPr>
          <p:cNvSpPr/>
          <p:nvPr userDrawn="1"/>
        </p:nvSpPr>
        <p:spPr>
          <a:xfrm>
            <a:off x="457200" y="3391217"/>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4D3595D-2CAB-8B5E-C330-D53F680B173B}"/>
              </a:ext>
            </a:extLst>
          </p:cNvPr>
          <p:cNvSpPr>
            <a:spLocks noGrp="1"/>
          </p:cNvSpPr>
          <p:nvPr>
            <p:ph type="sldNum" sz="quarter" idx="14"/>
          </p:nvPr>
        </p:nvSpPr>
        <p:spPr/>
        <p:txBody>
          <a:bodyPr/>
          <a:lstStyle/>
          <a:p>
            <a:fld id="{8199E6F7-83EA-9647-BA4B-122413045F6F}" type="slidenum">
              <a:rPr lang="en-US" smtClean="0"/>
              <a:t>‹#›</a:t>
            </a:fld>
            <a:endParaRPr lang="en-US"/>
          </a:p>
        </p:txBody>
      </p:sp>
      <p:sp>
        <p:nvSpPr>
          <p:cNvPr id="3" name="Rectangle 2">
            <a:extLst>
              <a:ext uri="{FF2B5EF4-FFF2-40B4-BE49-F238E27FC236}">
                <a16:creationId xmlns:a16="http://schemas.microsoft.com/office/drawing/2014/main" id="{510CA025-18CB-17AA-FB68-239B2D2BD7D7}"/>
              </a:ext>
              <a:ext uri="{C183D7F6-B498-43B3-948B-1728B52AA6E4}">
                <adec:decorative xmlns:adec="http://schemas.microsoft.com/office/drawing/2017/decorative" val="1"/>
              </a:ext>
            </a:extLst>
          </p:cNvPr>
          <p:cNvSpPr/>
          <p:nvPr userDrawn="1"/>
        </p:nvSpPr>
        <p:spPr>
          <a:xfrm>
            <a:off x="0"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UW–Madison red crest logo&#10;">
            <a:extLst>
              <a:ext uri="{FF2B5EF4-FFF2-40B4-BE49-F238E27FC236}">
                <a16:creationId xmlns:a16="http://schemas.microsoft.com/office/drawing/2014/main" id="{E6C56C1C-F57F-DFAB-6834-B44D8D0A60FD}"/>
              </a:ext>
            </a:extLst>
          </p:cNvPr>
          <p:cNvPicPr>
            <a:picLocks noChangeAspect="1"/>
          </p:cNvPicPr>
          <p:nvPr userDrawn="1"/>
        </p:nvPicPr>
        <p:blipFill>
          <a:blip r:embed="rId2"/>
          <a:stretch>
            <a:fillRect/>
          </a:stretch>
        </p:blipFill>
        <p:spPr>
          <a:xfrm>
            <a:off x="207819" y="185649"/>
            <a:ext cx="407324" cy="640080"/>
          </a:xfrm>
          <a:prstGeom prst="rect">
            <a:avLst/>
          </a:prstGeom>
        </p:spPr>
      </p:pic>
      <p:sp>
        <p:nvSpPr>
          <p:cNvPr id="5" name="TextBox 4">
            <a:extLst>
              <a:ext uri="{FF2B5EF4-FFF2-40B4-BE49-F238E27FC236}">
                <a16:creationId xmlns:a16="http://schemas.microsoft.com/office/drawing/2014/main" id="{6CD61E90-ABED-9561-24A2-80278E01C3EC}"/>
              </a:ext>
            </a:extLst>
          </p:cNvPr>
          <p:cNvSpPr txBox="1"/>
          <p:nvPr userDrawn="1"/>
        </p:nvSpPr>
        <p:spPr>
          <a:xfrm>
            <a:off x="1030779" y="97539"/>
            <a:ext cx="4306765" cy="523220"/>
          </a:xfrm>
          <a:prstGeom prst="rect">
            <a:avLst/>
          </a:prstGeom>
          <a:noFill/>
        </p:spPr>
        <p:txBody>
          <a:bodyPr wrap="square" lIns="0" rtlCol="0">
            <a:spAutoFit/>
          </a:bodyPr>
          <a:lstStyle/>
          <a:p>
            <a:pPr algn="l"/>
            <a:r>
              <a:rPr lang="en-US" sz="1400" b="0" i="0" dirty="0">
                <a:solidFill>
                  <a:schemeClr val="tx1">
                    <a:lumMod val="75000"/>
                    <a:lumOff val="25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rPr>
              <a:t>University of Wisconsin-Madison </a:t>
            </a:r>
            <a:br>
              <a:rPr lang="en-US" sz="1400" b="0" i="0" dirty="0">
                <a:solidFill>
                  <a:schemeClr val="tx1">
                    <a:lumMod val="75000"/>
                    <a:lumOff val="25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rPr>
            </a:br>
            <a:r>
              <a:rPr lang="en-US" sz="1400" b="0" i="0" dirty="0">
                <a:solidFill>
                  <a:srgbClr val="C5050C"/>
                </a:solidFill>
                <a:latin typeface="Red Hat Display Medium" panose="02010303040201060303" pitchFamily="2" charset="0"/>
                <a:ea typeface="Red Hat Display Medium" panose="02010303040201060303" pitchFamily="2" charset="0"/>
                <a:cs typeface="Red Hat Display Medium" panose="02010303040201060303" pitchFamily="2" charset="0"/>
              </a:rPr>
              <a:t>College of Engineering</a:t>
            </a:r>
          </a:p>
        </p:txBody>
      </p:sp>
    </p:spTree>
    <p:extLst>
      <p:ext uri="{BB962C8B-B14F-4D97-AF65-F5344CB8AC3E}">
        <p14:creationId xmlns:p14="http://schemas.microsoft.com/office/powerpoint/2010/main" val="3918107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title no subtittl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51954615-64DE-80CE-C298-94425FB6A1CC}"/>
              </a:ext>
            </a:extLst>
          </p:cNvPr>
          <p:cNvSpPr>
            <a:spLocks noGrp="1"/>
          </p:cNvSpPr>
          <p:nvPr>
            <p:ph type="pic" sz="quarter" idx="16" hasCustomPrompt="1"/>
          </p:nvPr>
        </p:nvSpPr>
        <p:spPr>
          <a:xfrm>
            <a:off x="5337544" y="0"/>
            <a:ext cx="6854456" cy="6851650"/>
          </a:xfrm>
          <a:solidFill>
            <a:schemeClr val="bg1">
              <a:lumMod val="95000"/>
            </a:schemeClr>
          </a:solidFill>
        </p:spPr>
        <p:txBody>
          <a:bodyPr bIns="822960" anchor="ctr" anchorCtr="1">
            <a:normAutofit/>
          </a:bodyPr>
          <a:lstStyle>
            <a:lvl1pPr marL="0" indent="0">
              <a:buNone/>
              <a:defRPr sz="1400">
                <a:solidFill>
                  <a:schemeClr val="tx1">
                    <a:lumMod val="50000"/>
                    <a:lumOff val="50000"/>
                  </a:schemeClr>
                </a:solidFill>
              </a:defRPr>
            </a:lvl1pPr>
          </a:lstStyle>
          <a:p>
            <a:pPr marL="0" marR="0" lvl="0" indent="0" algn="l" defTabSz="914354" rtl="0" eaLnBrk="1" fontAlgn="auto" latinLnBrk="0" hangingPunct="1">
              <a:lnSpc>
                <a:spcPct val="90000"/>
              </a:lnSpc>
              <a:spcBef>
                <a:spcPts val="1000"/>
              </a:spcBef>
              <a:spcAft>
                <a:spcPts val="0"/>
              </a:spcAft>
              <a:buClr>
                <a:schemeClr val="accent1"/>
              </a:buClr>
              <a:buSzPct val="90000"/>
              <a:buFont typeface="Arial" panose="020B0604020202020204" pitchFamily="34" charset="0"/>
              <a:buNone/>
              <a:tabLst/>
              <a:defRPr/>
            </a:pPr>
            <a:r>
              <a:rPr lang="en-US" dirty="0"/>
              <a:t>Insert image</a:t>
            </a:r>
          </a:p>
        </p:txBody>
      </p:sp>
      <p:sp>
        <p:nvSpPr>
          <p:cNvPr id="6" name="Text Placeholder 10">
            <a:extLst>
              <a:ext uri="{FF2B5EF4-FFF2-40B4-BE49-F238E27FC236}">
                <a16:creationId xmlns:a16="http://schemas.microsoft.com/office/drawing/2014/main" id="{E9FB8E77-4204-57CA-178E-8A4B681D2F7A}"/>
              </a:ext>
            </a:extLst>
          </p:cNvPr>
          <p:cNvSpPr>
            <a:spLocks noGrp="1"/>
          </p:cNvSpPr>
          <p:nvPr>
            <p:ph type="body" sz="quarter" idx="12" hasCustomPrompt="1"/>
          </p:nvPr>
        </p:nvSpPr>
        <p:spPr>
          <a:xfrm>
            <a:off x="457200" y="2739740"/>
            <a:ext cx="4114800" cy="1378519"/>
          </a:xfrm>
        </p:spPr>
        <p:txBody>
          <a:bodyPr wrap="square" lIns="0" rIns="0" bIns="0" anchor="ctr" anchorCtr="0">
            <a:spAutoFit/>
          </a:bodyPr>
          <a:lstStyle>
            <a:lvl1pPr marL="0" indent="0">
              <a:buNone/>
              <a:defRPr sz="3200" b="1" i="0">
                <a:solidFill>
                  <a:schemeClr val="tx1">
                    <a:lumMod val="90000"/>
                    <a:lumOff val="10000"/>
                  </a:schemeClr>
                </a:solidFill>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dirty="0"/>
              <a:t>Insert presentation title in title or sentence case</a:t>
            </a:r>
          </a:p>
        </p:txBody>
      </p:sp>
      <p:sp>
        <p:nvSpPr>
          <p:cNvPr id="4" name="Slide Number Placeholder 3">
            <a:extLst>
              <a:ext uri="{FF2B5EF4-FFF2-40B4-BE49-F238E27FC236}">
                <a16:creationId xmlns:a16="http://schemas.microsoft.com/office/drawing/2014/main" id="{985E5028-21AE-877F-45D4-349A287AB299}"/>
              </a:ext>
            </a:extLst>
          </p:cNvPr>
          <p:cNvSpPr>
            <a:spLocks noGrp="1"/>
          </p:cNvSpPr>
          <p:nvPr>
            <p:ph type="sldNum" sz="quarter" idx="13"/>
          </p:nvPr>
        </p:nvSpPr>
        <p:spPr/>
        <p:txBody>
          <a:bodyPr/>
          <a:lstStyle/>
          <a:p>
            <a:fld id="{8199E6F7-83EA-9647-BA4B-122413045F6F}" type="slidenum">
              <a:rPr lang="en-US" smtClean="0"/>
              <a:t>‹#›</a:t>
            </a:fld>
            <a:endParaRPr lang="en-US"/>
          </a:p>
        </p:txBody>
      </p:sp>
      <p:sp>
        <p:nvSpPr>
          <p:cNvPr id="2" name="Rectangle 1">
            <a:extLst>
              <a:ext uri="{FF2B5EF4-FFF2-40B4-BE49-F238E27FC236}">
                <a16:creationId xmlns:a16="http://schemas.microsoft.com/office/drawing/2014/main" id="{AD9B3AF2-EF14-871C-6DE8-AB9B2766F433}"/>
              </a:ext>
              <a:ext uri="{C183D7F6-B498-43B3-948B-1728B52AA6E4}">
                <adec:decorative xmlns:adec="http://schemas.microsoft.com/office/drawing/2017/decorative" val="1"/>
              </a:ext>
            </a:extLst>
          </p:cNvPr>
          <p:cNvSpPr/>
          <p:nvPr userDrawn="1"/>
        </p:nvSpPr>
        <p:spPr>
          <a:xfrm>
            <a:off x="0"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descr="UW–Madison red crest logo&#10;">
            <a:extLst>
              <a:ext uri="{FF2B5EF4-FFF2-40B4-BE49-F238E27FC236}">
                <a16:creationId xmlns:a16="http://schemas.microsoft.com/office/drawing/2014/main" id="{5B058E50-158C-5A7A-4FC2-F6B7355AD791}"/>
              </a:ext>
            </a:extLst>
          </p:cNvPr>
          <p:cNvPicPr>
            <a:picLocks noChangeAspect="1"/>
          </p:cNvPicPr>
          <p:nvPr userDrawn="1"/>
        </p:nvPicPr>
        <p:blipFill>
          <a:blip r:embed="rId2"/>
          <a:stretch>
            <a:fillRect/>
          </a:stretch>
        </p:blipFill>
        <p:spPr>
          <a:xfrm>
            <a:off x="207819" y="185649"/>
            <a:ext cx="407324" cy="640080"/>
          </a:xfrm>
          <a:prstGeom prst="rect">
            <a:avLst/>
          </a:prstGeom>
        </p:spPr>
      </p:pic>
      <p:sp>
        <p:nvSpPr>
          <p:cNvPr id="8" name="TextBox 7">
            <a:extLst>
              <a:ext uri="{FF2B5EF4-FFF2-40B4-BE49-F238E27FC236}">
                <a16:creationId xmlns:a16="http://schemas.microsoft.com/office/drawing/2014/main" id="{3AC398AC-9034-DB43-38E3-D6E78FB0493D}"/>
              </a:ext>
            </a:extLst>
          </p:cNvPr>
          <p:cNvSpPr txBox="1"/>
          <p:nvPr userDrawn="1"/>
        </p:nvSpPr>
        <p:spPr>
          <a:xfrm>
            <a:off x="1030779" y="97539"/>
            <a:ext cx="4306765" cy="523220"/>
          </a:xfrm>
          <a:prstGeom prst="rect">
            <a:avLst/>
          </a:prstGeom>
          <a:noFill/>
        </p:spPr>
        <p:txBody>
          <a:bodyPr wrap="square" lIns="0" rtlCol="0">
            <a:spAutoFit/>
          </a:bodyPr>
          <a:lstStyle/>
          <a:p>
            <a:pPr algn="l"/>
            <a:r>
              <a:rPr lang="en-US" sz="1400" b="0" i="0" dirty="0">
                <a:solidFill>
                  <a:schemeClr val="tx1">
                    <a:lumMod val="75000"/>
                    <a:lumOff val="25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rPr>
              <a:t>University of Wisconsin-Madison </a:t>
            </a:r>
            <a:br>
              <a:rPr lang="en-US" sz="1400" b="0" i="0" dirty="0">
                <a:solidFill>
                  <a:schemeClr val="tx1">
                    <a:lumMod val="75000"/>
                    <a:lumOff val="25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rPr>
            </a:br>
            <a:r>
              <a:rPr lang="en-US" sz="1400" b="0" i="0" dirty="0">
                <a:solidFill>
                  <a:srgbClr val="C3030C"/>
                </a:solidFill>
                <a:latin typeface="Red Hat Display Medium" panose="02010303040201060303" pitchFamily="2" charset="0"/>
                <a:ea typeface="Red Hat Display Medium" panose="02010303040201060303" pitchFamily="2" charset="0"/>
                <a:cs typeface="Red Hat Display Medium" panose="02010303040201060303" pitchFamily="2" charset="0"/>
              </a:rPr>
              <a:t>College of Engineering</a:t>
            </a:r>
          </a:p>
        </p:txBody>
      </p:sp>
    </p:spTree>
    <p:extLst>
      <p:ext uri="{BB962C8B-B14F-4D97-AF65-F5344CB8AC3E}">
        <p14:creationId xmlns:p14="http://schemas.microsoft.com/office/powerpoint/2010/main" val="158406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text suppor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6F82216D-4181-2279-383A-2293667727AC}"/>
              </a:ext>
            </a:extLst>
          </p:cNvPr>
          <p:cNvSpPr>
            <a:spLocks noGrp="1"/>
          </p:cNvSpPr>
          <p:nvPr>
            <p:ph type="pic" sz="quarter" idx="16" hasCustomPrompt="1"/>
          </p:nvPr>
        </p:nvSpPr>
        <p:spPr>
          <a:xfrm>
            <a:off x="5337544" y="0"/>
            <a:ext cx="6854456" cy="6851650"/>
          </a:xfrm>
          <a:solidFill>
            <a:schemeClr val="bg1">
              <a:lumMod val="95000"/>
            </a:schemeClr>
          </a:solidFill>
        </p:spPr>
        <p:txBody>
          <a:bodyPr bIns="822960" anchor="ctr" anchorCtr="1">
            <a:normAutofit/>
          </a:bodyPr>
          <a:lstStyle>
            <a:lvl1pPr marL="0" indent="0">
              <a:buNone/>
              <a:defRPr sz="1400">
                <a:solidFill>
                  <a:schemeClr val="tx1">
                    <a:lumMod val="50000"/>
                    <a:lumOff val="50000"/>
                  </a:schemeClr>
                </a:solidFill>
              </a:defRPr>
            </a:lvl1pPr>
          </a:lstStyle>
          <a:p>
            <a:pPr marL="0" marR="0" lvl="0" indent="0" algn="l" defTabSz="914354" rtl="0" eaLnBrk="1" fontAlgn="auto" latinLnBrk="0" hangingPunct="1">
              <a:lnSpc>
                <a:spcPct val="90000"/>
              </a:lnSpc>
              <a:spcBef>
                <a:spcPts val="1000"/>
              </a:spcBef>
              <a:spcAft>
                <a:spcPts val="0"/>
              </a:spcAft>
              <a:buClr>
                <a:schemeClr val="accent1"/>
              </a:buClr>
              <a:buSzPct val="90000"/>
              <a:buFont typeface="Arial" panose="020B0604020202020204" pitchFamily="34" charset="0"/>
              <a:buNone/>
              <a:tabLst/>
              <a:defRPr/>
            </a:pPr>
            <a:r>
              <a:rPr lang="en-US" dirty="0"/>
              <a:t>Insert image</a:t>
            </a:r>
          </a:p>
        </p:txBody>
      </p:sp>
      <p:sp>
        <p:nvSpPr>
          <p:cNvPr id="6" name="Text Placeholder 10">
            <a:extLst>
              <a:ext uri="{FF2B5EF4-FFF2-40B4-BE49-F238E27FC236}">
                <a16:creationId xmlns:a16="http://schemas.microsoft.com/office/drawing/2014/main" id="{E9FB8E77-4204-57CA-178E-8A4B681D2F7A}"/>
              </a:ext>
            </a:extLst>
          </p:cNvPr>
          <p:cNvSpPr>
            <a:spLocks noGrp="1"/>
          </p:cNvSpPr>
          <p:nvPr>
            <p:ph type="body" sz="quarter" idx="12" hasCustomPrompt="1"/>
          </p:nvPr>
        </p:nvSpPr>
        <p:spPr>
          <a:xfrm>
            <a:off x="457200" y="1459591"/>
            <a:ext cx="4114800" cy="1432893"/>
          </a:xfrm>
        </p:spPr>
        <p:txBody>
          <a:bodyPr wrap="square" lIns="0" rIns="0" bIns="0" anchor="t" anchorCtr="0">
            <a:spAutoFit/>
          </a:bodyPr>
          <a:lstStyle>
            <a:lvl1pPr marL="0" indent="0">
              <a:buNone/>
              <a:defRPr sz="2000" b="0" i="0">
                <a:solidFill>
                  <a:schemeClr val="tx1">
                    <a:lumMod val="90000"/>
                    <a:lumOff val="10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stStyle>
          <a:p>
            <a:pPr lvl="0"/>
            <a:r>
              <a:rPr lang="en-US" dirty="0"/>
              <a:t>Insert brief text that may have a description or explanation of the photo or graphic on the right. This would be more than a caption, but less than a title slide.</a:t>
            </a:r>
          </a:p>
        </p:txBody>
      </p:sp>
      <p:sp>
        <p:nvSpPr>
          <p:cNvPr id="4" name="Slide Number Placeholder 3">
            <a:extLst>
              <a:ext uri="{FF2B5EF4-FFF2-40B4-BE49-F238E27FC236}">
                <a16:creationId xmlns:a16="http://schemas.microsoft.com/office/drawing/2014/main" id="{41DC37E7-17E9-C4B6-5D84-3D1EEE244D67}"/>
              </a:ext>
            </a:extLst>
          </p:cNvPr>
          <p:cNvSpPr>
            <a:spLocks noGrp="1"/>
          </p:cNvSpPr>
          <p:nvPr>
            <p:ph type="sldNum" sz="quarter" idx="13"/>
          </p:nvPr>
        </p:nvSpPr>
        <p:spPr/>
        <p:txBody>
          <a:bodyPr/>
          <a:lstStyle/>
          <a:p>
            <a:fld id="{8199E6F7-83EA-9647-BA4B-122413045F6F}" type="slidenum">
              <a:rPr lang="en-US" smtClean="0"/>
              <a:t>‹#›</a:t>
            </a:fld>
            <a:endParaRPr lang="en-US"/>
          </a:p>
        </p:txBody>
      </p:sp>
      <p:sp>
        <p:nvSpPr>
          <p:cNvPr id="2" name="Rectangle 1">
            <a:extLst>
              <a:ext uri="{FF2B5EF4-FFF2-40B4-BE49-F238E27FC236}">
                <a16:creationId xmlns:a16="http://schemas.microsoft.com/office/drawing/2014/main" id="{80B1F1F0-5C5F-6D74-93E1-76FE8216CE5F}"/>
              </a:ext>
              <a:ext uri="{C183D7F6-B498-43B3-948B-1728B52AA6E4}">
                <adec:decorative xmlns:adec="http://schemas.microsoft.com/office/drawing/2017/decorative" val="1"/>
              </a:ext>
            </a:extLst>
          </p:cNvPr>
          <p:cNvSpPr/>
          <p:nvPr userDrawn="1"/>
        </p:nvSpPr>
        <p:spPr>
          <a:xfrm>
            <a:off x="0"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descr="UW–Madison red crest logo&#10;">
            <a:extLst>
              <a:ext uri="{FF2B5EF4-FFF2-40B4-BE49-F238E27FC236}">
                <a16:creationId xmlns:a16="http://schemas.microsoft.com/office/drawing/2014/main" id="{D9B660E2-71CE-9144-9956-4E642C04B90C}"/>
              </a:ext>
            </a:extLst>
          </p:cNvPr>
          <p:cNvPicPr>
            <a:picLocks noChangeAspect="1"/>
          </p:cNvPicPr>
          <p:nvPr userDrawn="1"/>
        </p:nvPicPr>
        <p:blipFill>
          <a:blip r:embed="rId2"/>
          <a:stretch>
            <a:fillRect/>
          </a:stretch>
        </p:blipFill>
        <p:spPr>
          <a:xfrm>
            <a:off x="207819" y="185649"/>
            <a:ext cx="407324" cy="640080"/>
          </a:xfrm>
          <a:prstGeom prst="rect">
            <a:avLst/>
          </a:prstGeom>
        </p:spPr>
      </p:pic>
      <p:sp>
        <p:nvSpPr>
          <p:cNvPr id="7" name="TextBox 6">
            <a:extLst>
              <a:ext uri="{FF2B5EF4-FFF2-40B4-BE49-F238E27FC236}">
                <a16:creationId xmlns:a16="http://schemas.microsoft.com/office/drawing/2014/main" id="{716B2435-AD3E-0E1B-FF31-DF34A8109329}"/>
              </a:ext>
            </a:extLst>
          </p:cNvPr>
          <p:cNvSpPr txBox="1"/>
          <p:nvPr userDrawn="1"/>
        </p:nvSpPr>
        <p:spPr>
          <a:xfrm>
            <a:off x="1030779" y="97539"/>
            <a:ext cx="4306765" cy="523220"/>
          </a:xfrm>
          <a:prstGeom prst="rect">
            <a:avLst/>
          </a:prstGeom>
          <a:noFill/>
        </p:spPr>
        <p:txBody>
          <a:bodyPr wrap="square" lIns="0" rtlCol="0">
            <a:spAutoFit/>
          </a:bodyPr>
          <a:lstStyle/>
          <a:p>
            <a:pPr algn="l"/>
            <a:r>
              <a:rPr lang="en-US" sz="1400" b="0" i="0" dirty="0">
                <a:solidFill>
                  <a:schemeClr val="tx1">
                    <a:lumMod val="75000"/>
                    <a:lumOff val="25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rPr>
              <a:t>University of Wisconsin-Madison </a:t>
            </a:r>
            <a:br>
              <a:rPr lang="en-US" sz="1400" b="0" i="0" dirty="0">
                <a:solidFill>
                  <a:schemeClr val="tx1">
                    <a:lumMod val="75000"/>
                    <a:lumOff val="25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rPr>
            </a:br>
            <a:r>
              <a:rPr lang="en-US" sz="1400" b="0" i="0" dirty="0">
                <a:solidFill>
                  <a:srgbClr val="C3030C"/>
                </a:solidFill>
                <a:latin typeface="Red Hat Display Medium" panose="02010303040201060303" pitchFamily="2" charset="0"/>
                <a:ea typeface="Red Hat Display Medium" panose="02010303040201060303" pitchFamily="2" charset="0"/>
                <a:cs typeface="Red Hat Display Medium" panose="02010303040201060303" pitchFamily="2" charset="0"/>
              </a:rPr>
              <a:t>College of Engineering</a:t>
            </a:r>
          </a:p>
        </p:txBody>
      </p:sp>
    </p:spTree>
    <p:extLst>
      <p:ext uri="{BB962C8B-B14F-4D97-AF65-F5344CB8AC3E}">
        <p14:creationId xmlns:p14="http://schemas.microsoft.com/office/powerpoint/2010/main" val="1830590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full">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3158071-2006-BA68-247B-8DDD07B8A4D5}"/>
              </a:ext>
            </a:extLst>
          </p:cNvPr>
          <p:cNvSpPr>
            <a:spLocks noGrp="1"/>
          </p:cNvSpPr>
          <p:nvPr>
            <p:ph type="pic" sz="quarter" idx="16" hasCustomPrompt="1"/>
          </p:nvPr>
        </p:nvSpPr>
        <p:spPr>
          <a:xfrm>
            <a:off x="0" y="0"/>
            <a:ext cx="12192000" cy="6851650"/>
          </a:xfrm>
          <a:solidFill>
            <a:schemeClr val="bg1">
              <a:lumMod val="95000"/>
            </a:schemeClr>
          </a:solidFill>
        </p:spPr>
        <p:txBody>
          <a:bodyPr bIns="822960" anchor="ctr" anchorCtr="1">
            <a:normAutofit/>
          </a:bodyPr>
          <a:lstStyle>
            <a:lvl1pPr marL="0" indent="0">
              <a:buNone/>
              <a:defRPr sz="1400">
                <a:solidFill>
                  <a:schemeClr val="tx1">
                    <a:lumMod val="50000"/>
                    <a:lumOff val="50000"/>
                  </a:schemeClr>
                </a:solidFill>
              </a:defRPr>
            </a:lvl1pPr>
          </a:lstStyle>
          <a:p>
            <a:pPr marL="0" marR="0" lvl="0" indent="0" algn="l" defTabSz="914354" rtl="0" eaLnBrk="1" fontAlgn="auto" latinLnBrk="0" hangingPunct="1">
              <a:lnSpc>
                <a:spcPct val="90000"/>
              </a:lnSpc>
              <a:spcBef>
                <a:spcPts val="1000"/>
              </a:spcBef>
              <a:spcAft>
                <a:spcPts val="0"/>
              </a:spcAft>
              <a:buClr>
                <a:schemeClr val="accent1"/>
              </a:buClr>
              <a:buSzPct val="90000"/>
              <a:buFont typeface="Arial" panose="020B0604020202020204" pitchFamily="34" charset="0"/>
              <a:buNone/>
              <a:tabLst/>
              <a:defRPr/>
            </a:pPr>
            <a:r>
              <a:rPr lang="en-US" dirty="0"/>
              <a:t>Insert image</a:t>
            </a:r>
          </a:p>
        </p:txBody>
      </p:sp>
      <p:sp>
        <p:nvSpPr>
          <p:cNvPr id="9" name="Text Placeholder 12">
            <a:extLst>
              <a:ext uri="{FF2B5EF4-FFF2-40B4-BE49-F238E27FC236}">
                <a16:creationId xmlns:a16="http://schemas.microsoft.com/office/drawing/2014/main" id="{516B7A6E-DADF-6C1B-45B9-775C34A9924A}"/>
              </a:ext>
            </a:extLst>
          </p:cNvPr>
          <p:cNvSpPr>
            <a:spLocks noGrp="1"/>
          </p:cNvSpPr>
          <p:nvPr>
            <p:ph type="body" sz="quarter" idx="14" hasCustomPrompt="1"/>
          </p:nvPr>
        </p:nvSpPr>
        <p:spPr>
          <a:xfrm>
            <a:off x="1" y="6499078"/>
            <a:ext cx="6479979" cy="352084"/>
          </a:xfrm>
          <a:solidFill>
            <a:schemeClr val="accent1"/>
          </a:solidFill>
          <a:ln>
            <a:noFill/>
          </a:ln>
        </p:spPr>
        <p:txBody>
          <a:bodyPr wrap="none" lIns="274320" tIns="64008" rIns="9144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photo caption or description (text box will expand to fit) or remove</a:t>
            </a:r>
          </a:p>
        </p:txBody>
      </p:sp>
      <p:sp>
        <p:nvSpPr>
          <p:cNvPr id="2" name="Slide Number Placeholder 1">
            <a:extLst>
              <a:ext uri="{FF2B5EF4-FFF2-40B4-BE49-F238E27FC236}">
                <a16:creationId xmlns:a16="http://schemas.microsoft.com/office/drawing/2014/main" id="{AC041487-5784-2733-99C1-9E95F00E1A98}"/>
              </a:ext>
            </a:extLst>
          </p:cNvPr>
          <p:cNvSpPr>
            <a:spLocks noGrp="1"/>
          </p:cNvSpPr>
          <p:nvPr>
            <p:ph type="sldNum" sz="quarter" idx="15"/>
          </p:nvPr>
        </p:nvSpPr>
        <p:spPr/>
        <p:txBody>
          <a:bodyPr/>
          <a:lstStyle/>
          <a:p>
            <a:fld id="{8199E6F7-83EA-9647-BA4B-122413045F6F}" type="slidenum">
              <a:rPr lang="en-US" smtClean="0"/>
              <a:t>‹#›</a:t>
            </a:fld>
            <a:endParaRPr lang="en-US"/>
          </a:p>
        </p:txBody>
      </p:sp>
    </p:spTree>
    <p:extLst>
      <p:ext uri="{BB962C8B-B14F-4D97-AF65-F5344CB8AC3E}">
        <p14:creationId xmlns:p14="http://schemas.microsoft.com/office/powerpoint/2010/main" val="625782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red)">
    <p:spTree>
      <p:nvGrpSpPr>
        <p:cNvPr id="1" name=""/>
        <p:cNvGrpSpPr/>
        <p:nvPr/>
      </p:nvGrpSpPr>
      <p:grpSpPr>
        <a:xfrm>
          <a:off x="0" y="0"/>
          <a:ext cx="0" cy="0"/>
          <a:chOff x="0" y="0"/>
          <a:chExt cx="0" cy="0"/>
        </a:xfrm>
      </p:grpSpPr>
      <p:pic>
        <p:nvPicPr>
          <p:cNvPr id="2" name="Picture 1" descr="University of Wisconsin-Madison College of Engineering logo reversed on black">
            <a:extLst>
              <a:ext uri="{FF2B5EF4-FFF2-40B4-BE49-F238E27FC236}">
                <a16:creationId xmlns:a16="http://schemas.microsoft.com/office/drawing/2014/main" id="{24844CBA-D3B1-BB84-7ACF-058D2DFA664C}"/>
              </a:ext>
            </a:extLst>
          </p:cNvPr>
          <p:cNvPicPr>
            <a:picLocks noChangeAspect="1"/>
          </p:cNvPicPr>
          <p:nvPr userDrawn="1"/>
        </p:nvPicPr>
        <p:blipFill>
          <a:blip r:embed="rId2"/>
          <a:stretch>
            <a:fillRect/>
          </a:stretch>
        </p:blipFill>
        <p:spPr>
          <a:xfrm>
            <a:off x="3924300" y="2743200"/>
            <a:ext cx="4343400" cy="1371600"/>
          </a:xfrm>
          <a:prstGeom prst="rect">
            <a:avLst/>
          </a:prstGeom>
        </p:spPr>
      </p:pic>
    </p:spTree>
    <p:extLst>
      <p:ext uri="{BB962C8B-B14F-4D97-AF65-F5344CB8AC3E}">
        <p14:creationId xmlns:p14="http://schemas.microsoft.com/office/powerpoint/2010/main" val="2583120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black)">
    <p:spTree>
      <p:nvGrpSpPr>
        <p:cNvPr id="1" name=""/>
        <p:cNvGrpSpPr/>
        <p:nvPr/>
      </p:nvGrpSpPr>
      <p:grpSpPr>
        <a:xfrm>
          <a:off x="0" y="0"/>
          <a:ext cx="0" cy="0"/>
          <a:chOff x="0" y="0"/>
          <a:chExt cx="0" cy="0"/>
        </a:xfrm>
      </p:grpSpPr>
      <p:pic>
        <p:nvPicPr>
          <p:cNvPr id="2" name="Picture 1" descr="University of Wisconsin-Madison College of Engineering logo reversed on black">
            <a:extLst>
              <a:ext uri="{FF2B5EF4-FFF2-40B4-BE49-F238E27FC236}">
                <a16:creationId xmlns:a16="http://schemas.microsoft.com/office/drawing/2014/main" id="{794936BF-C748-F965-35AD-277F36647656}"/>
              </a:ext>
            </a:extLst>
          </p:cNvPr>
          <p:cNvPicPr>
            <a:picLocks noChangeAspect="1"/>
          </p:cNvPicPr>
          <p:nvPr userDrawn="1"/>
        </p:nvPicPr>
        <p:blipFill>
          <a:blip r:embed="rId2"/>
          <a:stretch>
            <a:fillRect/>
          </a:stretch>
        </p:blipFill>
        <p:spPr>
          <a:xfrm>
            <a:off x="3924300" y="2743200"/>
            <a:ext cx="4343400" cy="1371600"/>
          </a:xfrm>
          <a:prstGeom prst="rect">
            <a:avLst/>
          </a:prstGeom>
        </p:spPr>
      </p:pic>
    </p:spTree>
    <p:extLst>
      <p:ext uri="{BB962C8B-B14F-4D97-AF65-F5344CB8AC3E}">
        <p14:creationId xmlns:p14="http://schemas.microsoft.com/office/powerpoint/2010/main" val="2314827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d (white)">
    <p:spTree>
      <p:nvGrpSpPr>
        <p:cNvPr id="1" name=""/>
        <p:cNvGrpSpPr/>
        <p:nvPr/>
      </p:nvGrpSpPr>
      <p:grpSpPr>
        <a:xfrm>
          <a:off x="0" y="0"/>
          <a:ext cx="0" cy="0"/>
          <a:chOff x="0" y="0"/>
          <a:chExt cx="0" cy="0"/>
        </a:xfrm>
      </p:grpSpPr>
      <p:pic>
        <p:nvPicPr>
          <p:cNvPr id="7" name="Picture 6" descr="A black background with red text&#10;&#10;Description automatically generated">
            <a:extLst>
              <a:ext uri="{FF2B5EF4-FFF2-40B4-BE49-F238E27FC236}">
                <a16:creationId xmlns:a16="http://schemas.microsoft.com/office/drawing/2014/main" id="{6C85D022-030B-C082-3AA0-3F73A7D55A3E}"/>
              </a:ext>
            </a:extLst>
          </p:cNvPr>
          <p:cNvPicPr>
            <a:picLocks noChangeAspect="1"/>
          </p:cNvPicPr>
          <p:nvPr userDrawn="1"/>
        </p:nvPicPr>
        <p:blipFill>
          <a:blip r:embed="rId2"/>
          <a:stretch>
            <a:fillRect/>
          </a:stretch>
        </p:blipFill>
        <p:spPr>
          <a:xfrm>
            <a:off x="4191000" y="2732215"/>
            <a:ext cx="3810000" cy="1270000"/>
          </a:xfrm>
          <a:prstGeom prst="rect">
            <a:avLst/>
          </a:prstGeom>
        </p:spPr>
      </p:pic>
    </p:spTree>
    <p:extLst>
      <p:ext uri="{BB962C8B-B14F-4D97-AF65-F5344CB8AC3E}">
        <p14:creationId xmlns:p14="http://schemas.microsoft.com/office/powerpoint/2010/main" val="119089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no subtitle (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userDrawn="1"/>
        </p:nvSpPr>
        <p:spPr>
          <a:xfrm>
            <a:off x="0" y="5733907"/>
            <a:ext cx="12192000" cy="1124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685802" y="5953913"/>
            <a:ext cx="10311412" cy="523088"/>
          </a:xfrm>
        </p:spPr>
        <p:txBody>
          <a:bodyPr anchor="t" anchorCtr="0">
            <a:normAutofit/>
          </a:bodyPr>
          <a:lstStyle>
            <a:lvl1pPr marL="0" indent="0">
              <a:buNone/>
              <a:defRPr sz="1800" b="0" i="0">
                <a:solidFill>
                  <a:schemeClr val="bg1"/>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stStyle>
          <a:p>
            <a:pPr lvl="0"/>
            <a:r>
              <a:rPr lang="en-US" dirty="0"/>
              <a:t>Insert name, position, unit/faculty</a:t>
            </a:r>
          </a:p>
        </p:txBody>
      </p:sp>
      <p:sp>
        <p:nvSpPr>
          <p:cNvPr id="3" name="Text Placeholder 6">
            <a:extLst>
              <a:ext uri="{FF2B5EF4-FFF2-40B4-BE49-F238E27FC236}">
                <a16:creationId xmlns:a16="http://schemas.microsoft.com/office/drawing/2014/main" id="{2746CA85-3D5E-928E-0CA4-A376628A41A6}"/>
              </a:ext>
            </a:extLst>
          </p:cNvPr>
          <p:cNvSpPr>
            <a:spLocks noGrp="1"/>
          </p:cNvSpPr>
          <p:nvPr>
            <p:ph type="body" sz="quarter" idx="14" hasCustomPrompt="1"/>
          </p:nvPr>
        </p:nvSpPr>
        <p:spPr>
          <a:xfrm>
            <a:off x="685802" y="2288172"/>
            <a:ext cx="8334247" cy="1157561"/>
          </a:xfrm>
        </p:spPr>
        <p:txBody>
          <a:bodyPr bIns="0" anchor="ctr" anchorCtr="0">
            <a:spAutoFit/>
          </a:bodyPr>
          <a:lstStyle>
            <a:lvl1pPr marL="0" indent="0" algn="l">
              <a:buNone/>
              <a:defRPr sz="4000" b="1" i="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dirty="0"/>
              <a:t>Insert Presentation Title in title or sentence case</a:t>
            </a:r>
          </a:p>
        </p:txBody>
      </p:sp>
      <p:sp>
        <p:nvSpPr>
          <p:cNvPr id="8" name="Slide Number Placeholder 7">
            <a:extLst>
              <a:ext uri="{FF2B5EF4-FFF2-40B4-BE49-F238E27FC236}">
                <a16:creationId xmlns:a16="http://schemas.microsoft.com/office/drawing/2014/main" id="{CD997BA0-A30F-D158-F5D1-3820A4ECA0F5}"/>
              </a:ext>
            </a:extLst>
          </p:cNvPr>
          <p:cNvSpPr>
            <a:spLocks noGrp="1"/>
          </p:cNvSpPr>
          <p:nvPr>
            <p:ph type="sldNum" sz="quarter" idx="15"/>
          </p:nvPr>
        </p:nvSpPr>
        <p:spPr/>
        <p:txBody>
          <a:bodyPr/>
          <a:lstStyle/>
          <a:p>
            <a:fld id="{8199E6F7-83EA-9647-BA4B-122413045F6F}" type="slidenum">
              <a:rPr lang="en-US" smtClean="0"/>
              <a:pPr/>
              <a:t>‹#›</a:t>
            </a:fld>
            <a:endParaRPr lang="en-US" dirty="0"/>
          </a:p>
        </p:txBody>
      </p:sp>
      <p:sp>
        <p:nvSpPr>
          <p:cNvPr id="2" name="TextBox 1">
            <a:extLst>
              <a:ext uri="{FF2B5EF4-FFF2-40B4-BE49-F238E27FC236}">
                <a16:creationId xmlns:a16="http://schemas.microsoft.com/office/drawing/2014/main" id="{DF11876D-CF81-D5A9-5E08-6E5662F291F9}"/>
              </a:ext>
            </a:extLst>
          </p:cNvPr>
          <p:cNvSpPr txBox="1"/>
          <p:nvPr userDrawn="1"/>
        </p:nvSpPr>
        <p:spPr>
          <a:xfrm>
            <a:off x="2186742" y="97539"/>
            <a:ext cx="9087612" cy="307777"/>
          </a:xfrm>
          <a:prstGeom prst="rect">
            <a:avLst/>
          </a:prstGeom>
          <a:noFill/>
        </p:spPr>
        <p:txBody>
          <a:bodyPr wrap="square" lIns="0" rtlCol="0">
            <a:spAutoFit/>
          </a:bodyPr>
          <a:lstStyle/>
          <a:p>
            <a:pPr algn="r"/>
            <a:r>
              <a:rPr lang="en-US" sz="1400" b="0" i="0" dirty="0">
                <a:solidFill>
                  <a:schemeClr val="tx1"/>
                </a:solidFill>
                <a:latin typeface="Red Hat Display Medium" panose="02010303040201060303" pitchFamily="2" charset="0"/>
                <a:ea typeface="Red Hat Display Medium" panose="02010303040201060303" pitchFamily="2" charset="0"/>
                <a:cs typeface="Red Hat Display Medium" panose="02010303040201060303" pitchFamily="2" charset="0"/>
              </a:rPr>
              <a:t>University of Wisconsin-Madison • </a:t>
            </a:r>
            <a:r>
              <a:rPr lang="en-US" sz="1400" b="0" i="0" dirty="0">
                <a:solidFill>
                  <a:srgbClr val="C5050C"/>
                </a:solidFill>
                <a:latin typeface="Red Hat Display Medium" panose="02010303040201060303" pitchFamily="2" charset="0"/>
                <a:ea typeface="Red Hat Display Medium" panose="02010303040201060303" pitchFamily="2" charset="0"/>
                <a:cs typeface="Red Hat Display Medium" panose="02010303040201060303" pitchFamily="2" charset="0"/>
              </a:rPr>
              <a:t>College of Engineering</a:t>
            </a:r>
          </a:p>
        </p:txBody>
      </p:sp>
      <p:sp>
        <p:nvSpPr>
          <p:cNvPr id="4" name="Rectangle 3">
            <a:extLst>
              <a:ext uri="{FF2B5EF4-FFF2-40B4-BE49-F238E27FC236}">
                <a16:creationId xmlns:a16="http://schemas.microsoft.com/office/drawing/2014/main" id="{BAE6A711-E31D-7191-D22B-A0A0407FA35F}"/>
              </a:ext>
              <a:ext uri="{C183D7F6-B498-43B3-948B-1728B52AA6E4}">
                <adec:decorative xmlns:adec="http://schemas.microsoft.com/office/drawing/2017/decorative" val="1"/>
              </a:ext>
            </a:extLst>
          </p:cNvPr>
          <p:cNvSpPr/>
          <p:nvPr userDrawn="1"/>
        </p:nvSpPr>
        <p:spPr>
          <a:xfrm>
            <a:off x="11369692"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UW–Madison red crest logo&#10;">
            <a:extLst>
              <a:ext uri="{FF2B5EF4-FFF2-40B4-BE49-F238E27FC236}">
                <a16:creationId xmlns:a16="http://schemas.microsoft.com/office/drawing/2014/main" id="{2DF68648-F2D6-D602-49CA-0A0D5A48635B}"/>
              </a:ext>
            </a:extLst>
          </p:cNvPr>
          <p:cNvPicPr>
            <a:picLocks noChangeAspect="1"/>
          </p:cNvPicPr>
          <p:nvPr userDrawn="1"/>
        </p:nvPicPr>
        <p:blipFill>
          <a:blip r:embed="rId2"/>
          <a:stretch>
            <a:fillRect/>
          </a:stretch>
        </p:blipFill>
        <p:spPr>
          <a:xfrm>
            <a:off x="11577511" y="185649"/>
            <a:ext cx="407324" cy="640080"/>
          </a:xfrm>
          <a:prstGeom prst="rect">
            <a:avLst/>
          </a:prstGeom>
        </p:spPr>
      </p:pic>
    </p:spTree>
    <p:extLst>
      <p:ext uri="{BB962C8B-B14F-4D97-AF65-F5344CB8AC3E}">
        <p14:creationId xmlns:p14="http://schemas.microsoft.com/office/powerpoint/2010/main" val="221578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userDrawn="1"/>
        </p:nvSpPr>
        <p:spPr>
          <a:xfrm>
            <a:off x="0" y="0"/>
            <a:ext cx="12192000" cy="57339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A331B425-093C-0149-952F-11573DF09F2E}"/>
              </a:ext>
              <a:ext uri="{C183D7F6-B498-43B3-948B-1728B52AA6E4}">
                <adec:decorative xmlns:adec="http://schemas.microsoft.com/office/drawing/2017/decorative" val="1"/>
              </a:ext>
            </a:extLst>
          </p:cNvPr>
          <p:cNvSpPr/>
          <p:nvPr userDrawn="1"/>
        </p:nvSpPr>
        <p:spPr>
          <a:xfrm>
            <a:off x="685801" y="3218871"/>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6">
            <a:extLst>
              <a:ext uri="{FF2B5EF4-FFF2-40B4-BE49-F238E27FC236}">
                <a16:creationId xmlns:a16="http://schemas.microsoft.com/office/drawing/2014/main" id="{3EF2B24F-1619-BE4B-A7F6-731536B35259}"/>
              </a:ext>
            </a:extLst>
          </p:cNvPr>
          <p:cNvSpPr>
            <a:spLocks noGrp="1"/>
          </p:cNvSpPr>
          <p:nvPr>
            <p:ph type="body" sz="quarter" idx="11" hasCustomPrompt="1"/>
          </p:nvPr>
        </p:nvSpPr>
        <p:spPr>
          <a:xfrm>
            <a:off x="685802" y="1854700"/>
            <a:ext cx="8334247" cy="1157561"/>
          </a:xfrm>
        </p:spPr>
        <p:txBody>
          <a:bodyPr bIns="0" anchor="b">
            <a:spAutoFit/>
          </a:bodyPr>
          <a:lstStyle>
            <a:lvl1pPr marL="0" indent="0" algn="l">
              <a:buNone/>
              <a:defRPr sz="4000" b="1" i="0">
                <a:solidFill>
                  <a:schemeClr val="bg1"/>
                </a:solidFill>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dirty="0"/>
              <a:t>Insert Presentation Title in title or sentence case</a:t>
            </a: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685802" y="3519491"/>
            <a:ext cx="8334247" cy="759182"/>
          </a:xfrm>
        </p:spPr>
        <p:txBody>
          <a:bodyPr anchor="t">
            <a:spAutoFit/>
          </a:bodyPr>
          <a:lstStyle>
            <a:lvl1pPr marL="0" indent="0">
              <a:buNone/>
              <a:defRPr sz="2400" b="0" i="0">
                <a:solidFill>
                  <a:schemeClr val="tx1">
                    <a:lumMod val="25000"/>
                    <a:lumOff val="75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stStyle>
          <a:p>
            <a:pPr lvl="0"/>
            <a:r>
              <a:rPr lang="en-US" dirty="0"/>
              <a:t>Insert subtitle, date or other important information, not to exceed two lines. There is a title slide for no subtitle too.</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685802" y="5953913"/>
            <a:ext cx="10311412" cy="523088"/>
          </a:xfrm>
        </p:spPr>
        <p:txBody>
          <a:bodyPr anchor="t" anchorCtr="0">
            <a:normAutofit/>
          </a:bodyPr>
          <a:lstStyle>
            <a:lvl1pPr marL="0" indent="0">
              <a:buNone/>
              <a:defRPr sz="1800" b="0" i="0">
                <a:solidFill>
                  <a:schemeClr val="tx1">
                    <a:lumMod val="90000"/>
                    <a:lumOff val="10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stStyle>
          <a:p>
            <a:pPr lvl="0"/>
            <a:r>
              <a:rPr lang="en-US" dirty="0"/>
              <a:t>Insert name, position, unit/faculty</a:t>
            </a:r>
          </a:p>
        </p:txBody>
      </p:sp>
      <p:sp>
        <p:nvSpPr>
          <p:cNvPr id="11" name="Slide Number Placeholder 10">
            <a:extLst>
              <a:ext uri="{FF2B5EF4-FFF2-40B4-BE49-F238E27FC236}">
                <a16:creationId xmlns:a16="http://schemas.microsoft.com/office/drawing/2014/main" id="{F735EE02-9FB2-6978-0DC6-9E630B19E20D}"/>
              </a:ext>
            </a:extLst>
          </p:cNvPr>
          <p:cNvSpPr>
            <a:spLocks noGrp="1"/>
          </p:cNvSpPr>
          <p:nvPr>
            <p:ph type="sldNum" sz="quarter" idx="14"/>
          </p:nvPr>
        </p:nvSpPr>
        <p:spPr/>
        <p:txBody>
          <a:bodyPr/>
          <a:lstStyle/>
          <a:p>
            <a:fld id="{8199E6F7-83EA-9647-BA4B-122413045F6F}" type="slidenum">
              <a:rPr lang="en-US" smtClean="0"/>
              <a:pPr/>
              <a:t>‹#›</a:t>
            </a:fld>
            <a:endParaRPr lang="en-US" dirty="0"/>
          </a:p>
        </p:txBody>
      </p:sp>
      <p:sp>
        <p:nvSpPr>
          <p:cNvPr id="3" name="Rectangle 2">
            <a:extLst>
              <a:ext uri="{FF2B5EF4-FFF2-40B4-BE49-F238E27FC236}">
                <a16:creationId xmlns:a16="http://schemas.microsoft.com/office/drawing/2014/main" id="{944697DB-428B-7175-A139-E5121F2EF209}"/>
              </a:ext>
              <a:ext uri="{C183D7F6-B498-43B3-948B-1728B52AA6E4}">
                <adec:decorative xmlns:adec="http://schemas.microsoft.com/office/drawing/2017/decorative" val="1"/>
              </a:ext>
            </a:extLst>
          </p:cNvPr>
          <p:cNvSpPr/>
          <p:nvPr userDrawn="1"/>
        </p:nvSpPr>
        <p:spPr>
          <a:xfrm>
            <a:off x="11369692"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UW–Madison red crest logo&#10;">
            <a:extLst>
              <a:ext uri="{FF2B5EF4-FFF2-40B4-BE49-F238E27FC236}">
                <a16:creationId xmlns:a16="http://schemas.microsoft.com/office/drawing/2014/main" id="{31C7B5E7-7624-92BC-D5CB-84F5B9EC1631}"/>
              </a:ext>
            </a:extLst>
          </p:cNvPr>
          <p:cNvPicPr>
            <a:picLocks noChangeAspect="1"/>
          </p:cNvPicPr>
          <p:nvPr userDrawn="1"/>
        </p:nvPicPr>
        <p:blipFill>
          <a:blip r:embed="rId2"/>
          <a:stretch>
            <a:fillRect/>
          </a:stretch>
        </p:blipFill>
        <p:spPr>
          <a:xfrm>
            <a:off x="11577511" y="185649"/>
            <a:ext cx="407324" cy="640080"/>
          </a:xfrm>
          <a:prstGeom prst="rect">
            <a:avLst/>
          </a:prstGeom>
        </p:spPr>
      </p:pic>
      <p:sp>
        <p:nvSpPr>
          <p:cNvPr id="5" name="TextBox 4">
            <a:extLst>
              <a:ext uri="{FF2B5EF4-FFF2-40B4-BE49-F238E27FC236}">
                <a16:creationId xmlns:a16="http://schemas.microsoft.com/office/drawing/2014/main" id="{B410FA53-4C22-3CE7-1A67-549D95C19593}"/>
              </a:ext>
            </a:extLst>
          </p:cNvPr>
          <p:cNvSpPr txBox="1"/>
          <p:nvPr userDrawn="1"/>
        </p:nvSpPr>
        <p:spPr>
          <a:xfrm>
            <a:off x="2186742" y="97539"/>
            <a:ext cx="9087612" cy="307777"/>
          </a:xfrm>
          <a:prstGeom prst="rect">
            <a:avLst/>
          </a:prstGeom>
          <a:noFill/>
        </p:spPr>
        <p:txBody>
          <a:bodyPr wrap="square" lIns="0" rtlCol="0">
            <a:spAutoFit/>
          </a:bodyPr>
          <a:lstStyle/>
          <a:p>
            <a:pPr algn="r"/>
            <a:r>
              <a:rPr lang="en-US" sz="1400" b="0" i="0" dirty="0">
                <a:solidFill>
                  <a:schemeClr val="bg1">
                    <a:lumMod val="85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rPr>
              <a:t>University of Wisconsin-Madison • College of Engineering</a:t>
            </a:r>
          </a:p>
        </p:txBody>
      </p:sp>
    </p:spTree>
    <p:extLst>
      <p:ext uri="{BB962C8B-B14F-4D97-AF65-F5344CB8AC3E}">
        <p14:creationId xmlns:p14="http://schemas.microsoft.com/office/powerpoint/2010/main" val="3437924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no subtitle (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userDrawn="1"/>
        </p:nvSpPr>
        <p:spPr>
          <a:xfrm>
            <a:off x="0" y="0"/>
            <a:ext cx="12192000" cy="57339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685802" y="5953913"/>
            <a:ext cx="10311412" cy="523088"/>
          </a:xfrm>
        </p:spPr>
        <p:txBody>
          <a:bodyPr anchor="t" anchorCtr="0">
            <a:normAutofit/>
          </a:bodyPr>
          <a:lstStyle>
            <a:lvl1pPr marL="0" indent="0">
              <a:buNone/>
              <a:defRPr sz="1800" b="0" i="0">
                <a:solidFill>
                  <a:schemeClr val="tx1">
                    <a:lumMod val="90000"/>
                    <a:lumOff val="10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stStyle>
          <a:p>
            <a:pPr lvl="0"/>
            <a:r>
              <a:rPr lang="en-US" dirty="0"/>
              <a:t>Insert name, position, unit/faculty</a:t>
            </a:r>
          </a:p>
        </p:txBody>
      </p:sp>
      <p:sp>
        <p:nvSpPr>
          <p:cNvPr id="3" name="Text Placeholder 6">
            <a:extLst>
              <a:ext uri="{FF2B5EF4-FFF2-40B4-BE49-F238E27FC236}">
                <a16:creationId xmlns:a16="http://schemas.microsoft.com/office/drawing/2014/main" id="{90E681E2-A2C8-5C08-70ED-AC5A65A6D54B}"/>
              </a:ext>
            </a:extLst>
          </p:cNvPr>
          <p:cNvSpPr>
            <a:spLocks noGrp="1"/>
          </p:cNvSpPr>
          <p:nvPr>
            <p:ph type="body" sz="quarter" idx="14" hasCustomPrompt="1"/>
          </p:nvPr>
        </p:nvSpPr>
        <p:spPr>
          <a:xfrm>
            <a:off x="685802" y="2288172"/>
            <a:ext cx="8334247" cy="1157561"/>
          </a:xfrm>
        </p:spPr>
        <p:txBody>
          <a:bodyPr bIns="0" anchor="ctr" anchorCtr="0">
            <a:spAutoFit/>
          </a:bodyPr>
          <a:lstStyle>
            <a:lvl1pPr marL="0" indent="0" algn="l">
              <a:buNone/>
              <a:defRPr sz="4000" b="1" i="0">
                <a:solidFill>
                  <a:schemeClr val="bg1"/>
                </a:solidFill>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dirty="0"/>
              <a:t>Insert Presentation Title in title or sentence case</a:t>
            </a:r>
          </a:p>
        </p:txBody>
      </p:sp>
      <p:sp>
        <p:nvSpPr>
          <p:cNvPr id="6" name="Slide Number Placeholder 5">
            <a:extLst>
              <a:ext uri="{FF2B5EF4-FFF2-40B4-BE49-F238E27FC236}">
                <a16:creationId xmlns:a16="http://schemas.microsoft.com/office/drawing/2014/main" id="{92EB3E71-AE99-438C-D05B-A91BF1C9C4B2}"/>
              </a:ext>
            </a:extLst>
          </p:cNvPr>
          <p:cNvSpPr>
            <a:spLocks noGrp="1"/>
          </p:cNvSpPr>
          <p:nvPr>
            <p:ph type="sldNum" sz="quarter" idx="15"/>
          </p:nvPr>
        </p:nvSpPr>
        <p:spPr/>
        <p:txBody>
          <a:bodyPr/>
          <a:lstStyle/>
          <a:p>
            <a:fld id="{8199E6F7-83EA-9647-BA4B-122413045F6F}" type="slidenum">
              <a:rPr lang="en-US" smtClean="0"/>
              <a:pPr/>
              <a:t>‹#›</a:t>
            </a:fld>
            <a:endParaRPr lang="en-US" dirty="0"/>
          </a:p>
        </p:txBody>
      </p:sp>
      <p:sp>
        <p:nvSpPr>
          <p:cNvPr id="4" name="Rectangle 3">
            <a:extLst>
              <a:ext uri="{FF2B5EF4-FFF2-40B4-BE49-F238E27FC236}">
                <a16:creationId xmlns:a16="http://schemas.microsoft.com/office/drawing/2014/main" id="{33F3DCB4-0EA1-C674-91E7-27AEFF4194BA}"/>
              </a:ext>
              <a:ext uri="{C183D7F6-B498-43B3-948B-1728B52AA6E4}">
                <adec:decorative xmlns:adec="http://schemas.microsoft.com/office/drawing/2017/decorative" val="1"/>
              </a:ext>
            </a:extLst>
          </p:cNvPr>
          <p:cNvSpPr/>
          <p:nvPr userDrawn="1"/>
        </p:nvSpPr>
        <p:spPr>
          <a:xfrm>
            <a:off x="11369692"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UW–Madison red crest logo&#10;">
            <a:extLst>
              <a:ext uri="{FF2B5EF4-FFF2-40B4-BE49-F238E27FC236}">
                <a16:creationId xmlns:a16="http://schemas.microsoft.com/office/drawing/2014/main" id="{F692B915-28B6-94EC-0731-383448A8DB06}"/>
              </a:ext>
            </a:extLst>
          </p:cNvPr>
          <p:cNvPicPr>
            <a:picLocks noChangeAspect="1"/>
          </p:cNvPicPr>
          <p:nvPr userDrawn="1"/>
        </p:nvPicPr>
        <p:blipFill>
          <a:blip r:embed="rId2"/>
          <a:stretch>
            <a:fillRect/>
          </a:stretch>
        </p:blipFill>
        <p:spPr>
          <a:xfrm>
            <a:off x="11577511" y="185649"/>
            <a:ext cx="407324" cy="640080"/>
          </a:xfrm>
          <a:prstGeom prst="rect">
            <a:avLst/>
          </a:prstGeom>
        </p:spPr>
      </p:pic>
      <p:sp>
        <p:nvSpPr>
          <p:cNvPr id="7" name="TextBox 6">
            <a:extLst>
              <a:ext uri="{FF2B5EF4-FFF2-40B4-BE49-F238E27FC236}">
                <a16:creationId xmlns:a16="http://schemas.microsoft.com/office/drawing/2014/main" id="{1814E3B1-3588-59A3-3835-EDE97878C0EA}"/>
              </a:ext>
            </a:extLst>
          </p:cNvPr>
          <p:cNvSpPr txBox="1"/>
          <p:nvPr userDrawn="1"/>
        </p:nvSpPr>
        <p:spPr>
          <a:xfrm>
            <a:off x="2186742" y="97539"/>
            <a:ext cx="9087612" cy="307777"/>
          </a:xfrm>
          <a:prstGeom prst="rect">
            <a:avLst/>
          </a:prstGeom>
          <a:noFill/>
        </p:spPr>
        <p:txBody>
          <a:bodyPr wrap="square" lIns="0" rtlCol="0">
            <a:spAutoFit/>
          </a:bodyPr>
          <a:lstStyle/>
          <a:p>
            <a:pPr algn="r"/>
            <a:r>
              <a:rPr lang="en-US" sz="1400" b="0" i="0" dirty="0">
                <a:solidFill>
                  <a:schemeClr val="bg1">
                    <a:lumMod val="85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rPr>
              <a:t>University of Wisconsin-Madison • College of Engineering</a:t>
            </a:r>
          </a:p>
        </p:txBody>
      </p:sp>
    </p:spTree>
    <p:extLst>
      <p:ext uri="{BB962C8B-B14F-4D97-AF65-F5344CB8AC3E}">
        <p14:creationId xmlns:p14="http://schemas.microsoft.com/office/powerpoint/2010/main" val="3443299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1 column) var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240"/>
            <a:ext cx="1060587" cy="365760"/>
          </a:xfrm>
          <a:prstGeom prst="rect">
            <a:avLst/>
          </a:prstGeom>
        </p:spPr>
        <p:txBody>
          <a:bodyPr/>
          <a:lstStyle/>
          <a:p>
            <a:endParaRPr lang="en-US" dirty="0"/>
          </a:p>
        </p:txBody>
      </p:sp>
      <p:sp>
        <p:nvSpPr>
          <p:cNvPr id="7" name="Rectangle 6">
            <a:extLst>
              <a:ext uri="{FF2B5EF4-FFF2-40B4-BE49-F238E27FC236}">
                <a16:creationId xmlns:a16="http://schemas.microsoft.com/office/drawing/2014/main" id="{4EDFC75F-7C56-4347-B180-B45A7C3C2BFE}"/>
              </a:ext>
              <a:ext uri="{C183D7F6-B498-43B3-948B-1728B52AA6E4}">
                <adec:decorative xmlns:adec="http://schemas.microsoft.com/office/drawing/2017/decorative" val="1"/>
              </a:ext>
            </a:extLst>
          </p:cNvPr>
          <p:cNvSpPr/>
          <p:nvPr userDrawn="1"/>
        </p:nvSpPr>
        <p:spPr>
          <a:xfrm>
            <a:off x="685801" y="1625704"/>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a:extLst>
              <a:ext uri="{FF2B5EF4-FFF2-40B4-BE49-F238E27FC236}">
                <a16:creationId xmlns:a16="http://schemas.microsoft.com/office/drawing/2014/main" id="{8DB8662E-61A8-0447-B3BD-A6CA86FA07AC}"/>
              </a:ext>
            </a:extLst>
          </p:cNvPr>
          <p:cNvSpPr>
            <a:spLocks noGrp="1"/>
          </p:cNvSpPr>
          <p:nvPr>
            <p:ph type="body" sz="quarter" idx="12" hasCustomPrompt="1"/>
          </p:nvPr>
        </p:nvSpPr>
        <p:spPr>
          <a:xfrm>
            <a:off x="685800" y="457200"/>
            <a:ext cx="10668000" cy="1066800"/>
          </a:xfrm>
        </p:spPr>
        <p:txBody>
          <a:bodyPr bIns="0" anchor="b" anchorCtr="0">
            <a:normAutofit/>
          </a:bodyPr>
          <a:lstStyle>
            <a:lvl1pPr marL="0" indent="0">
              <a:buNone/>
              <a:defRPr sz="3400" b="0" i="0">
                <a:solidFill>
                  <a:schemeClr val="tx1">
                    <a:lumMod val="90000"/>
                    <a:lumOff val="10000"/>
                  </a:schemeClr>
                </a:solidFill>
                <a:latin typeface="Red Hat Text Medium" panose="02010303040201060303" pitchFamily="2" charset="0"/>
                <a:ea typeface="Red Hat Text Medium" panose="02010303040201060303" pitchFamily="2" charset="0"/>
                <a:cs typeface="Red Hat Text Medium" panose="02010303040201060303" pitchFamily="2" charset="0"/>
              </a:defRPr>
            </a:lvl1pPr>
            <a:lvl2pPr>
              <a:defRPr sz="3200" b="1"/>
            </a:lvl2pPr>
            <a:lvl3pPr>
              <a:defRPr sz="3200" b="1"/>
            </a:lvl3pPr>
            <a:lvl4pPr>
              <a:defRPr sz="3200" b="1"/>
            </a:lvl4pPr>
            <a:lvl5pPr>
              <a:defRPr sz="3200" b="1"/>
            </a:lvl5pPr>
          </a:lstStyle>
          <a:p>
            <a:pPr lvl="0"/>
            <a:r>
              <a:rPr lang="en-US" dirty="0"/>
              <a:t>Insert slide title</a:t>
            </a:r>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51"/>
            <a:ext cx="9677400" cy="4446053"/>
          </a:xfrm>
        </p:spPr>
        <p:txBody>
          <a:bodyPr>
            <a:normAutofit/>
          </a:bodyPr>
          <a:lstStyle>
            <a:lvl1pPr marL="228589" indent="-228589">
              <a:buFont typeface="Arial" panose="020B0604020202020204" pitchFamily="34" charset="0"/>
              <a:buChar char="•"/>
              <a:tabLst/>
              <a:defRPr sz="2600">
                <a:solidFill>
                  <a:schemeClr val="tx1">
                    <a:lumMod val="90000"/>
                    <a:lumOff val="10000"/>
                  </a:schemeClr>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1" y="6492240"/>
            <a:ext cx="6932026" cy="365760"/>
          </a:xfrm>
          <a:solidFill>
            <a:schemeClr val="accent1"/>
          </a:solidFill>
          <a:ln>
            <a:noFill/>
          </a:ln>
        </p:spPr>
        <p:txBody>
          <a:bodyPr wrap="none" lIns="274320" tIns="64008" rIns="9144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4" name="Slide Number Placeholder 3">
            <a:extLst>
              <a:ext uri="{FF2B5EF4-FFF2-40B4-BE49-F238E27FC236}">
                <a16:creationId xmlns:a16="http://schemas.microsoft.com/office/drawing/2014/main" id="{42ED7FC1-D51F-1334-729D-63CCC5D40783}"/>
              </a:ext>
            </a:extLst>
          </p:cNvPr>
          <p:cNvSpPr>
            <a:spLocks noGrp="1"/>
          </p:cNvSpPr>
          <p:nvPr>
            <p:ph type="sldNum" sz="quarter" idx="15"/>
          </p:nvPr>
        </p:nvSpPr>
        <p:spPr/>
        <p:txBody>
          <a:bodyPr/>
          <a:lstStyle/>
          <a:p>
            <a:fld id="{8199E6F7-83EA-9647-BA4B-122413045F6F}" type="slidenum">
              <a:rPr lang="en-US" smtClean="0"/>
              <a:t>‹#›</a:t>
            </a:fld>
            <a:endParaRPr lang="en-US"/>
          </a:p>
        </p:txBody>
      </p:sp>
      <p:sp>
        <p:nvSpPr>
          <p:cNvPr id="2" name="Rectangle 1">
            <a:extLst>
              <a:ext uri="{FF2B5EF4-FFF2-40B4-BE49-F238E27FC236}">
                <a16:creationId xmlns:a16="http://schemas.microsoft.com/office/drawing/2014/main" id="{EDC85DBC-17C1-0BB2-ABB7-71A2935B5CA6}"/>
              </a:ext>
              <a:ext uri="{C183D7F6-B498-43B3-948B-1728B52AA6E4}">
                <adec:decorative xmlns:adec="http://schemas.microsoft.com/office/drawing/2017/decorative" val="1"/>
              </a:ext>
            </a:extLst>
          </p:cNvPr>
          <p:cNvSpPr/>
          <p:nvPr userDrawn="1"/>
        </p:nvSpPr>
        <p:spPr>
          <a:xfrm>
            <a:off x="11369692"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descr="UW–Madison red crest logo&#10;">
            <a:extLst>
              <a:ext uri="{FF2B5EF4-FFF2-40B4-BE49-F238E27FC236}">
                <a16:creationId xmlns:a16="http://schemas.microsoft.com/office/drawing/2014/main" id="{614CAAD2-B698-FC31-9927-5D99AA0EB258}"/>
              </a:ext>
            </a:extLst>
          </p:cNvPr>
          <p:cNvPicPr>
            <a:picLocks noChangeAspect="1"/>
          </p:cNvPicPr>
          <p:nvPr userDrawn="1"/>
        </p:nvPicPr>
        <p:blipFill>
          <a:blip r:embed="rId2"/>
          <a:stretch>
            <a:fillRect/>
          </a:stretch>
        </p:blipFill>
        <p:spPr>
          <a:xfrm>
            <a:off x="11577511" y="185649"/>
            <a:ext cx="407324" cy="640080"/>
          </a:xfrm>
          <a:prstGeom prst="rect">
            <a:avLst/>
          </a:prstGeom>
        </p:spPr>
      </p:pic>
    </p:spTree>
    <p:extLst>
      <p:ext uri="{BB962C8B-B14F-4D97-AF65-F5344CB8AC3E}">
        <p14:creationId xmlns:p14="http://schemas.microsoft.com/office/powerpoint/2010/main" val="3002063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2 column) var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240"/>
            <a:ext cx="1060587" cy="365760"/>
          </a:xfrm>
          <a:prstGeom prst="rect">
            <a:avLst/>
          </a:prstGeom>
        </p:spPr>
        <p:txBody>
          <a:bodyPr/>
          <a:lstStyle/>
          <a:p>
            <a:endParaRPr lang="en-US" dirty="0"/>
          </a:p>
        </p:txBody>
      </p:sp>
      <p:sp>
        <p:nvSpPr>
          <p:cNvPr id="7" name="Rectangle 6">
            <a:extLst>
              <a:ext uri="{FF2B5EF4-FFF2-40B4-BE49-F238E27FC236}">
                <a16:creationId xmlns:a16="http://schemas.microsoft.com/office/drawing/2014/main" id="{4EDFC75F-7C56-4347-B180-B45A7C3C2BFE}"/>
              </a:ext>
              <a:ext uri="{C183D7F6-B498-43B3-948B-1728B52AA6E4}">
                <adec:decorative xmlns:adec="http://schemas.microsoft.com/office/drawing/2017/decorative" val="1"/>
              </a:ext>
            </a:extLst>
          </p:cNvPr>
          <p:cNvSpPr/>
          <p:nvPr userDrawn="1"/>
        </p:nvSpPr>
        <p:spPr>
          <a:xfrm>
            <a:off x="685801" y="1625704"/>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a:extLst>
              <a:ext uri="{FF2B5EF4-FFF2-40B4-BE49-F238E27FC236}">
                <a16:creationId xmlns:a16="http://schemas.microsoft.com/office/drawing/2014/main" id="{8DB8662E-61A8-0447-B3BD-A6CA86FA07AC}"/>
              </a:ext>
              <a:ext uri="{C183D7F6-B498-43B3-948B-1728B52AA6E4}">
                <adec:decorative xmlns:adec="http://schemas.microsoft.com/office/drawing/2017/decorative" val="0"/>
              </a:ext>
            </a:extLst>
          </p:cNvPr>
          <p:cNvSpPr>
            <a:spLocks noGrp="1"/>
          </p:cNvSpPr>
          <p:nvPr>
            <p:ph type="body" sz="quarter" idx="12" hasCustomPrompt="1"/>
          </p:nvPr>
        </p:nvSpPr>
        <p:spPr>
          <a:xfrm>
            <a:off x="685800" y="457200"/>
            <a:ext cx="10668000" cy="1066800"/>
          </a:xfrm>
        </p:spPr>
        <p:txBody>
          <a:bodyPr bIns="0" anchor="b" anchorCtr="0">
            <a:normAutofit/>
          </a:bodyPr>
          <a:lstStyle>
            <a:lvl1pPr marL="0" indent="0">
              <a:buNone/>
              <a:defRPr sz="3400" b="0" i="0">
                <a:latin typeface="Red Hat Text Medium" panose="02010303040201060303" pitchFamily="2" charset="0"/>
                <a:ea typeface="Red Hat Text Medium" panose="02010303040201060303" pitchFamily="2" charset="0"/>
                <a:cs typeface="Red Hat Text Medium" panose="02010303040201060303" pitchFamily="2" charset="0"/>
              </a:defRPr>
            </a:lvl1pPr>
            <a:lvl2pPr>
              <a:defRPr sz="3200" b="1"/>
            </a:lvl2pPr>
            <a:lvl3pPr>
              <a:defRPr sz="3200" b="1"/>
            </a:lvl3pPr>
            <a:lvl4pPr>
              <a:defRPr sz="3200" b="1"/>
            </a:lvl4pPr>
            <a:lvl5pPr>
              <a:defRPr sz="3200" b="1"/>
            </a:lvl5pPr>
          </a:lstStyle>
          <a:p>
            <a:pPr lvl="0"/>
            <a:r>
              <a:rPr lang="en-US" dirty="0"/>
              <a:t>Insert slide title</a:t>
            </a:r>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2" y="1840451"/>
            <a:ext cx="4482548" cy="4446053"/>
          </a:xfrm>
        </p:spPr>
        <p:txBody>
          <a:bodyPr>
            <a:normAutofit/>
          </a:bodyPr>
          <a:lstStyle>
            <a:lvl1pPr marL="228589" indent="-228589">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1" y="6492240"/>
            <a:ext cx="6932026" cy="365760"/>
          </a:xfrm>
          <a:solidFill>
            <a:schemeClr val="accent1"/>
          </a:solidFill>
          <a:ln>
            <a:noFill/>
          </a:ln>
        </p:spPr>
        <p:txBody>
          <a:bodyPr wrap="none" lIns="274320" tIns="64008" rIns="9144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3" y="1840451"/>
            <a:ext cx="4939747" cy="4446053"/>
          </a:xfrm>
        </p:spPr>
        <p:txBody>
          <a:bodyPr>
            <a:normAutofit/>
          </a:bodyPr>
          <a:lstStyle>
            <a:lvl1pPr marL="228589" indent="-228589">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4" name="Slide Number Placeholder 3">
            <a:extLst>
              <a:ext uri="{FF2B5EF4-FFF2-40B4-BE49-F238E27FC236}">
                <a16:creationId xmlns:a16="http://schemas.microsoft.com/office/drawing/2014/main" id="{62CD701D-BF33-CEF4-2A68-BF9F51BDC42F}"/>
              </a:ext>
            </a:extLst>
          </p:cNvPr>
          <p:cNvSpPr>
            <a:spLocks noGrp="1"/>
          </p:cNvSpPr>
          <p:nvPr>
            <p:ph type="sldNum" sz="quarter" idx="16"/>
          </p:nvPr>
        </p:nvSpPr>
        <p:spPr/>
        <p:txBody>
          <a:bodyPr/>
          <a:lstStyle/>
          <a:p>
            <a:fld id="{8199E6F7-83EA-9647-BA4B-122413045F6F}" type="slidenum">
              <a:rPr lang="en-US" smtClean="0"/>
              <a:t>‹#›</a:t>
            </a:fld>
            <a:endParaRPr lang="en-US"/>
          </a:p>
        </p:txBody>
      </p:sp>
      <p:sp>
        <p:nvSpPr>
          <p:cNvPr id="2" name="Rectangle 1">
            <a:extLst>
              <a:ext uri="{FF2B5EF4-FFF2-40B4-BE49-F238E27FC236}">
                <a16:creationId xmlns:a16="http://schemas.microsoft.com/office/drawing/2014/main" id="{89F2691A-220A-1A90-6973-6AEC050DE008}"/>
              </a:ext>
              <a:ext uri="{C183D7F6-B498-43B3-948B-1728B52AA6E4}">
                <adec:decorative xmlns:adec="http://schemas.microsoft.com/office/drawing/2017/decorative" val="1"/>
              </a:ext>
            </a:extLst>
          </p:cNvPr>
          <p:cNvSpPr/>
          <p:nvPr userDrawn="1"/>
        </p:nvSpPr>
        <p:spPr>
          <a:xfrm>
            <a:off x="11369692"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descr="UW–Madison red crest logo&#10;">
            <a:extLst>
              <a:ext uri="{FF2B5EF4-FFF2-40B4-BE49-F238E27FC236}">
                <a16:creationId xmlns:a16="http://schemas.microsoft.com/office/drawing/2014/main" id="{344DDE36-FCA2-C79A-7717-1C7AD493A766}"/>
              </a:ext>
            </a:extLst>
          </p:cNvPr>
          <p:cNvPicPr>
            <a:picLocks noChangeAspect="1"/>
          </p:cNvPicPr>
          <p:nvPr userDrawn="1"/>
        </p:nvPicPr>
        <p:blipFill>
          <a:blip r:embed="rId2"/>
          <a:stretch>
            <a:fillRect/>
          </a:stretch>
        </p:blipFill>
        <p:spPr>
          <a:xfrm>
            <a:off x="11577511" y="185649"/>
            <a:ext cx="407324" cy="640080"/>
          </a:xfrm>
          <a:prstGeom prst="rect">
            <a:avLst/>
          </a:prstGeom>
        </p:spPr>
      </p:pic>
    </p:spTree>
    <p:extLst>
      <p:ext uri="{BB962C8B-B14F-4D97-AF65-F5344CB8AC3E}">
        <p14:creationId xmlns:p14="http://schemas.microsoft.com/office/powerpoint/2010/main" val="961184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2" y="1005840"/>
            <a:ext cx="11369692" cy="58613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a:extLst>
              <a:ext uri="{FF2B5EF4-FFF2-40B4-BE49-F238E27FC236}">
                <a16:creationId xmlns:a16="http://schemas.microsoft.com/office/drawing/2014/main" id="{F2563031-4D5F-6F49-9B43-B75A2450ABBB}"/>
              </a:ext>
            </a:extLst>
          </p:cNvPr>
          <p:cNvSpPr>
            <a:spLocks noGrp="1"/>
          </p:cNvSpPr>
          <p:nvPr>
            <p:ph type="body" sz="quarter" idx="12" hasCustomPrompt="1"/>
          </p:nvPr>
        </p:nvSpPr>
        <p:spPr>
          <a:xfrm>
            <a:off x="1485901" y="3278323"/>
            <a:ext cx="8279203" cy="603563"/>
          </a:xfrm>
        </p:spPr>
        <p:txBody>
          <a:bodyPr bIns="0" anchor="b" anchorCtr="0">
            <a:spAutoFit/>
          </a:bodyPr>
          <a:lstStyle>
            <a:lvl1pPr marL="0" indent="0">
              <a:buNone/>
              <a:defRPr sz="4000" b="1" i="0">
                <a:solidFill>
                  <a:schemeClr val="bg1"/>
                </a:solidFill>
                <a:latin typeface="Red Hat Display" panose="02010303040201060303" pitchFamily="2" charset="0"/>
                <a:ea typeface="Red Hat Display" panose="02010303040201060303" pitchFamily="2" charset="0"/>
                <a:cs typeface="Red Hat Display" panose="02010303040201060303" pitchFamily="2" charset="0"/>
              </a:defRPr>
            </a:lvl1pPr>
            <a:lvl2pPr>
              <a:defRPr sz="3600"/>
            </a:lvl2pPr>
            <a:lvl3pPr>
              <a:defRPr sz="3600"/>
            </a:lvl3pPr>
            <a:lvl4pPr>
              <a:defRPr sz="3600"/>
            </a:lvl4pPr>
            <a:lvl5pPr>
              <a:defRPr sz="3600"/>
            </a:lvl5pPr>
          </a:lstStyle>
          <a:p>
            <a:pPr lvl="0"/>
            <a:r>
              <a:rPr lang="en-US" dirty="0"/>
              <a:t>Insert Section Header Title</a:t>
            </a:r>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2" y="4226932"/>
            <a:ext cx="5264151" cy="759182"/>
          </a:xfrm>
        </p:spPr>
        <p:txBody>
          <a:bodyPr>
            <a:spAutoFit/>
          </a:bodyPr>
          <a:lstStyle>
            <a:lvl1pPr marL="0" indent="0">
              <a:buNone/>
              <a:defRPr sz="2400" b="0" i="0">
                <a:solidFill>
                  <a:schemeClr val="tx1">
                    <a:lumMod val="10000"/>
                    <a:lumOff val="90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vl2pPr>
              <a:defRPr sz="2100"/>
            </a:lvl2pPr>
            <a:lvl3pPr>
              <a:defRPr sz="2100"/>
            </a:lvl3pPr>
            <a:lvl4pPr>
              <a:defRPr sz="2100"/>
            </a:lvl4pPr>
            <a:lvl5pPr>
              <a:defRPr sz="2100"/>
            </a:lvl5pPr>
          </a:lstStyle>
          <a:p>
            <a:pPr lvl="0"/>
            <a:r>
              <a:rPr lang="en-US" dirty="0"/>
              <a:t>Insert subtitle if needed. There is option for no subtitle.</a:t>
            </a:r>
          </a:p>
        </p:txBody>
      </p:sp>
      <p:sp>
        <p:nvSpPr>
          <p:cNvPr id="13" name="Freeform 12">
            <a:extLst>
              <a:ext uri="{FF2B5EF4-FFF2-40B4-BE49-F238E27FC236}">
                <a16:creationId xmlns:a16="http://schemas.microsoft.com/office/drawing/2014/main" id="{A2A8E911-3157-1444-8D3E-B3404B047192}"/>
              </a:ext>
            </a:extLst>
          </p:cNvPr>
          <p:cNvSpPr/>
          <p:nvPr userDrawn="1"/>
        </p:nvSpPr>
        <p:spPr>
          <a:xfrm>
            <a:off x="8077852" y="1005840"/>
            <a:ext cx="3291840" cy="5861304"/>
          </a:xfrm>
          <a:custGeom>
            <a:avLst/>
            <a:gdLst>
              <a:gd name="connsiteX0" fmla="*/ 0 w 3290316"/>
              <a:gd name="connsiteY0" fmla="*/ 0 h 6193766"/>
              <a:gd name="connsiteX1" fmla="*/ 1490472 w 3290316"/>
              <a:gd name="connsiteY1" fmla="*/ 0 h 6193766"/>
              <a:gd name="connsiteX2" fmla="*/ 2980944 w 3290316"/>
              <a:gd name="connsiteY2" fmla="*/ 0 h 6193766"/>
              <a:gd name="connsiteX3" fmla="*/ 3290316 w 3290316"/>
              <a:gd name="connsiteY3" fmla="*/ 0 h 6193766"/>
              <a:gd name="connsiteX4" fmla="*/ 3290316 w 3290316"/>
              <a:gd name="connsiteY4" fmla="*/ 6185532 h 6193766"/>
              <a:gd name="connsiteX5" fmla="*/ 1492453 w 3290316"/>
              <a:gd name="connsiteY5" fmla="*/ 6185532 h 6193766"/>
              <a:gd name="connsiteX6" fmla="*/ 1490472 w 3290316"/>
              <a:gd name="connsiteY6" fmla="*/ 6193766 h 619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0316" h="6193766">
                <a:moveTo>
                  <a:pt x="0" y="0"/>
                </a:moveTo>
                <a:lnTo>
                  <a:pt x="1490472" y="0"/>
                </a:lnTo>
                <a:lnTo>
                  <a:pt x="2980944" y="0"/>
                </a:lnTo>
                <a:lnTo>
                  <a:pt x="3290316" y="0"/>
                </a:lnTo>
                <a:lnTo>
                  <a:pt x="3290316" y="6185532"/>
                </a:lnTo>
                <a:lnTo>
                  <a:pt x="1492453" y="6185532"/>
                </a:lnTo>
                <a:lnTo>
                  <a:pt x="1490472" y="6193766"/>
                </a:lnTo>
                <a:close/>
              </a:path>
            </a:pathLst>
          </a:custGeom>
          <a:solidFill>
            <a:schemeClr val="accent1">
              <a:lumMod val="75000"/>
              <a:alpha val="3471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4" name="Rectangle 13">
            <a:extLst>
              <a:ext uri="{FF2B5EF4-FFF2-40B4-BE49-F238E27FC236}">
                <a16:creationId xmlns:a16="http://schemas.microsoft.com/office/drawing/2014/main" id="{8EB6C9F2-5465-8D47-8351-B6B681C458B1}"/>
              </a:ext>
              <a:ext uri="{C183D7F6-B498-43B3-948B-1728B52AA6E4}">
                <adec:decorative xmlns:adec="http://schemas.microsoft.com/office/drawing/2017/decorative" val="1"/>
              </a:ext>
            </a:extLst>
          </p:cNvPr>
          <p:cNvSpPr/>
          <p:nvPr userDrawn="1"/>
        </p:nvSpPr>
        <p:spPr>
          <a:xfrm>
            <a:off x="1485901" y="4007404"/>
            <a:ext cx="471523" cy="94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Slide Number Placeholder 1">
            <a:extLst>
              <a:ext uri="{FF2B5EF4-FFF2-40B4-BE49-F238E27FC236}">
                <a16:creationId xmlns:a16="http://schemas.microsoft.com/office/drawing/2014/main" id="{C697BB03-8518-2882-21D0-F887A950FE70}"/>
              </a:ext>
            </a:extLst>
          </p:cNvPr>
          <p:cNvSpPr>
            <a:spLocks noGrp="1"/>
          </p:cNvSpPr>
          <p:nvPr>
            <p:ph type="sldNum" sz="quarter" idx="14"/>
          </p:nvPr>
        </p:nvSpPr>
        <p:spPr/>
        <p:txBody>
          <a:bodyPr/>
          <a:lstStyle/>
          <a:p>
            <a:fld id="{8199E6F7-83EA-9647-BA4B-122413045F6F}" type="slidenum">
              <a:rPr lang="en-US" smtClean="0"/>
              <a:t>‹#›</a:t>
            </a:fld>
            <a:endParaRPr lang="en-US"/>
          </a:p>
        </p:txBody>
      </p:sp>
      <p:sp>
        <p:nvSpPr>
          <p:cNvPr id="3" name="Rectangle 2">
            <a:extLst>
              <a:ext uri="{FF2B5EF4-FFF2-40B4-BE49-F238E27FC236}">
                <a16:creationId xmlns:a16="http://schemas.microsoft.com/office/drawing/2014/main" id="{0C3257CA-3AF3-2FBE-93BC-B2F800236E9B}"/>
              </a:ext>
              <a:ext uri="{C183D7F6-B498-43B3-948B-1728B52AA6E4}">
                <adec:decorative xmlns:adec="http://schemas.microsoft.com/office/drawing/2017/decorative" val="1"/>
              </a:ext>
            </a:extLst>
          </p:cNvPr>
          <p:cNvSpPr/>
          <p:nvPr userDrawn="1"/>
        </p:nvSpPr>
        <p:spPr>
          <a:xfrm>
            <a:off x="11369692"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UW–Madison red crest logo&#10;">
            <a:extLst>
              <a:ext uri="{FF2B5EF4-FFF2-40B4-BE49-F238E27FC236}">
                <a16:creationId xmlns:a16="http://schemas.microsoft.com/office/drawing/2014/main" id="{46BCEDC2-0731-5229-6E04-9B7710C98136}"/>
              </a:ext>
            </a:extLst>
          </p:cNvPr>
          <p:cNvPicPr>
            <a:picLocks noChangeAspect="1"/>
          </p:cNvPicPr>
          <p:nvPr userDrawn="1"/>
        </p:nvPicPr>
        <p:blipFill>
          <a:blip r:embed="rId2"/>
          <a:stretch>
            <a:fillRect/>
          </a:stretch>
        </p:blipFill>
        <p:spPr>
          <a:xfrm>
            <a:off x="11577511" y="185649"/>
            <a:ext cx="407324" cy="640080"/>
          </a:xfrm>
          <a:prstGeom prst="rect">
            <a:avLst/>
          </a:prstGeom>
        </p:spPr>
      </p:pic>
    </p:spTree>
    <p:extLst>
      <p:ext uri="{BB962C8B-B14F-4D97-AF65-F5344CB8AC3E}">
        <p14:creationId xmlns:p14="http://schemas.microsoft.com/office/powerpoint/2010/main" val="2892427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no subtitle (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2" y="1005840"/>
            <a:ext cx="11369692" cy="58613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reeform 12">
            <a:extLst>
              <a:ext uri="{FF2B5EF4-FFF2-40B4-BE49-F238E27FC236}">
                <a16:creationId xmlns:a16="http://schemas.microsoft.com/office/drawing/2014/main" id="{A2A8E911-3157-1444-8D3E-B3404B047192}"/>
              </a:ext>
            </a:extLst>
          </p:cNvPr>
          <p:cNvSpPr/>
          <p:nvPr userDrawn="1"/>
        </p:nvSpPr>
        <p:spPr>
          <a:xfrm>
            <a:off x="8077852" y="1005840"/>
            <a:ext cx="3291840" cy="5861304"/>
          </a:xfrm>
          <a:custGeom>
            <a:avLst/>
            <a:gdLst>
              <a:gd name="connsiteX0" fmla="*/ 0 w 3290316"/>
              <a:gd name="connsiteY0" fmla="*/ 0 h 6193766"/>
              <a:gd name="connsiteX1" fmla="*/ 1490472 w 3290316"/>
              <a:gd name="connsiteY1" fmla="*/ 0 h 6193766"/>
              <a:gd name="connsiteX2" fmla="*/ 2980944 w 3290316"/>
              <a:gd name="connsiteY2" fmla="*/ 0 h 6193766"/>
              <a:gd name="connsiteX3" fmla="*/ 3290316 w 3290316"/>
              <a:gd name="connsiteY3" fmla="*/ 0 h 6193766"/>
              <a:gd name="connsiteX4" fmla="*/ 3290316 w 3290316"/>
              <a:gd name="connsiteY4" fmla="*/ 6185532 h 6193766"/>
              <a:gd name="connsiteX5" fmla="*/ 1492453 w 3290316"/>
              <a:gd name="connsiteY5" fmla="*/ 6185532 h 6193766"/>
              <a:gd name="connsiteX6" fmla="*/ 1490472 w 3290316"/>
              <a:gd name="connsiteY6" fmla="*/ 6193766 h 619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0316" h="6193766">
                <a:moveTo>
                  <a:pt x="0" y="0"/>
                </a:moveTo>
                <a:lnTo>
                  <a:pt x="1490472" y="0"/>
                </a:lnTo>
                <a:lnTo>
                  <a:pt x="2980944" y="0"/>
                </a:lnTo>
                <a:lnTo>
                  <a:pt x="3290316" y="0"/>
                </a:lnTo>
                <a:lnTo>
                  <a:pt x="3290316" y="6185532"/>
                </a:lnTo>
                <a:lnTo>
                  <a:pt x="1492453" y="6185532"/>
                </a:lnTo>
                <a:lnTo>
                  <a:pt x="1490472" y="6193766"/>
                </a:lnTo>
                <a:close/>
              </a:path>
            </a:pathLst>
          </a:custGeom>
          <a:solidFill>
            <a:schemeClr val="accent1">
              <a:lumMod val="75000"/>
              <a:alpha val="3471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 name="Text Placeholder 8">
            <a:extLst>
              <a:ext uri="{FF2B5EF4-FFF2-40B4-BE49-F238E27FC236}">
                <a16:creationId xmlns:a16="http://schemas.microsoft.com/office/drawing/2014/main" id="{CD0A5E2A-6ED1-87B8-BE38-0E31BB6388A2}"/>
              </a:ext>
            </a:extLst>
          </p:cNvPr>
          <p:cNvSpPr>
            <a:spLocks noGrp="1"/>
          </p:cNvSpPr>
          <p:nvPr>
            <p:ph type="body" sz="quarter" idx="13" hasCustomPrompt="1"/>
          </p:nvPr>
        </p:nvSpPr>
        <p:spPr>
          <a:xfrm>
            <a:off x="1485901" y="3008796"/>
            <a:ext cx="8279203" cy="1157561"/>
          </a:xfrm>
        </p:spPr>
        <p:txBody>
          <a:bodyPr bIns="0" anchor="ctr" anchorCtr="0">
            <a:spAutoFit/>
          </a:bodyPr>
          <a:lstStyle>
            <a:lvl1pPr marL="0" indent="0">
              <a:buNone/>
              <a:defRPr sz="4000" b="1" i="0">
                <a:solidFill>
                  <a:schemeClr val="bg1"/>
                </a:solidFill>
                <a:latin typeface="Red Hat Display" panose="02010303040201060303" pitchFamily="2" charset="0"/>
                <a:ea typeface="Red Hat Display" panose="02010303040201060303" pitchFamily="2" charset="0"/>
                <a:cs typeface="Red Hat Display" panose="02010303040201060303" pitchFamily="2" charset="0"/>
              </a:defRPr>
            </a:lvl1pPr>
            <a:lvl2pPr>
              <a:defRPr sz="3600"/>
            </a:lvl2pPr>
            <a:lvl3pPr>
              <a:defRPr sz="3600"/>
            </a:lvl3pPr>
            <a:lvl4pPr>
              <a:defRPr sz="3600"/>
            </a:lvl4pPr>
            <a:lvl5pPr>
              <a:defRPr sz="3600"/>
            </a:lvl5pPr>
          </a:lstStyle>
          <a:p>
            <a:pPr lvl="0"/>
            <a:r>
              <a:rPr lang="en-US" dirty="0"/>
              <a:t>Insert Section Header Title in title or sentence case</a:t>
            </a:r>
          </a:p>
        </p:txBody>
      </p:sp>
      <p:sp>
        <p:nvSpPr>
          <p:cNvPr id="4" name="Slide Number Placeholder 3">
            <a:extLst>
              <a:ext uri="{FF2B5EF4-FFF2-40B4-BE49-F238E27FC236}">
                <a16:creationId xmlns:a16="http://schemas.microsoft.com/office/drawing/2014/main" id="{1DD320CA-8734-9F66-D768-F3B58A5D6100}"/>
              </a:ext>
            </a:extLst>
          </p:cNvPr>
          <p:cNvSpPr>
            <a:spLocks noGrp="1"/>
          </p:cNvSpPr>
          <p:nvPr>
            <p:ph type="sldNum" sz="quarter" idx="14"/>
          </p:nvPr>
        </p:nvSpPr>
        <p:spPr/>
        <p:txBody>
          <a:bodyPr/>
          <a:lstStyle/>
          <a:p>
            <a:fld id="{8199E6F7-83EA-9647-BA4B-122413045F6F}" type="slidenum">
              <a:rPr lang="en-US" smtClean="0"/>
              <a:t>‹#›</a:t>
            </a:fld>
            <a:endParaRPr lang="en-US"/>
          </a:p>
        </p:txBody>
      </p:sp>
      <p:sp>
        <p:nvSpPr>
          <p:cNvPr id="3" name="Rectangle 2">
            <a:extLst>
              <a:ext uri="{FF2B5EF4-FFF2-40B4-BE49-F238E27FC236}">
                <a16:creationId xmlns:a16="http://schemas.microsoft.com/office/drawing/2014/main" id="{D9DC0E3C-56AC-BFB2-8B07-0E52A8FC9296}"/>
              </a:ext>
              <a:ext uri="{C183D7F6-B498-43B3-948B-1728B52AA6E4}">
                <adec:decorative xmlns:adec="http://schemas.microsoft.com/office/drawing/2017/decorative" val="1"/>
              </a:ext>
            </a:extLst>
          </p:cNvPr>
          <p:cNvSpPr/>
          <p:nvPr userDrawn="1"/>
        </p:nvSpPr>
        <p:spPr>
          <a:xfrm>
            <a:off x="11369692"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UW–Madison red crest logo&#10;">
            <a:extLst>
              <a:ext uri="{FF2B5EF4-FFF2-40B4-BE49-F238E27FC236}">
                <a16:creationId xmlns:a16="http://schemas.microsoft.com/office/drawing/2014/main" id="{42A1D137-2EE4-E548-B3B8-F25ECFAF630F}"/>
              </a:ext>
            </a:extLst>
          </p:cNvPr>
          <p:cNvPicPr>
            <a:picLocks noChangeAspect="1"/>
          </p:cNvPicPr>
          <p:nvPr userDrawn="1"/>
        </p:nvPicPr>
        <p:blipFill>
          <a:blip r:embed="rId2"/>
          <a:stretch>
            <a:fillRect/>
          </a:stretch>
        </p:blipFill>
        <p:spPr>
          <a:xfrm>
            <a:off x="11577511" y="185649"/>
            <a:ext cx="407324" cy="640080"/>
          </a:xfrm>
          <a:prstGeom prst="rect">
            <a:avLst/>
          </a:prstGeom>
        </p:spPr>
      </p:pic>
    </p:spTree>
    <p:extLst>
      <p:ext uri="{BB962C8B-B14F-4D97-AF65-F5344CB8AC3E}">
        <p14:creationId xmlns:p14="http://schemas.microsoft.com/office/powerpoint/2010/main" val="1440714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blac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1005840"/>
            <a:ext cx="11368176" cy="58613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a:extLst>
              <a:ext uri="{FF2B5EF4-FFF2-40B4-BE49-F238E27FC236}">
                <a16:creationId xmlns:a16="http://schemas.microsoft.com/office/drawing/2014/main" id="{F2563031-4D5F-6F49-9B43-B75A2450ABBB}"/>
              </a:ext>
            </a:extLst>
          </p:cNvPr>
          <p:cNvSpPr>
            <a:spLocks noGrp="1"/>
          </p:cNvSpPr>
          <p:nvPr>
            <p:ph type="body" sz="quarter" idx="12" hasCustomPrompt="1"/>
          </p:nvPr>
        </p:nvSpPr>
        <p:spPr>
          <a:xfrm>
            <a:off x="1485901" y="3278323"/>
            <a:ext cx="8279203" cy="603563"/>
          </a:xfrm>
        </p:spPr>
        <p:txBody>
          <a:bodyPr bIns="0" anchor="b" anchorCtr="0">
            <a:spAutoFit/>
          </a:bodyPr>
          <a:lstStyle>
            <a:lvl1pPr marL="0" indent="0">
              <a:buNone/>
              <a:defRPr sz="4000" b="1" i="0">
                <a:solidFill>
                  <a:schemeClr val="bg1"/>
                </a:solidFill>
                <a:latin typeface="Red Hat Display" panose="02010303040201060303" pitchFamily="2" charset="0"/>
                <a:ea typeface="Red Hat Display" panose="02010303040201060303" pitchFamily="2" charset="0"/>
                <a:cs typeface="Red Hat Display" panose="02010303040201060303" pitchFamily="2" charset="0"/>
              </a:defRPr>
            </a:lvl1pPr>
            <a:lvl2pPr>
              <a:defRPr sz="3600"/>
            </a:lvl2pPr>
            <a:lvl3pPr>
              <a:defRPr sz="3600"/>
            </a:lvl3pPr>
            <a:lvl4pPr>
              <a:defRPr sz="3600"/>
            </a:lvl4pPr>
            <a:lvl5pPr>
              <a:defRPr sz="3600"/>
            </a:lvl5pPr>
          </a:lstStyle>
          <a:p>
            <a:pPr lvl="0"/>
            <a:r>
              <a:rPr lang="en-US" dirty="0"/>
              <a:t>Insert Section Header Title</a:t>
            </a:r>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2" y="4226932"/>
            <a:ext cx="5264151" cy="759182"/>
          </a:xfrm>
        </p:spPr>
        <p:txBody>
          <a:bodyPr>
            <a:spAutoFit/>
          </a:bodyPr>
          <a:lstStyle>
            <a:lvl1pPr marL="0" indent="0">
              <a:buNone/>
              <a:defRPr sz="2400" b="0" i="0">
                <a:solidFill>
                  <a:schemeClr val="tx1">
                    <a:lumMod val="25000"/>
                    <a:lumOff val="75000"/>
                  </a:schemeClr>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vl2pPr>
              <a:defRPr sz="2100"/>
            </a:lvl2pPr>
            <a:lvl3pPr>
              <a:defRPr sz="2100"/>
            </a:lvl3pPr>
            <a:lvl4pPr>
              <a:defRPr sz="2100"/>
            </a:lvl4pPr>
            <a:lvl5pPr>
              <a:defRPr sz="2100"/>
            </a:lvl5pPr>
          </a:lstStyle>
          <a:p>
            <a:pPr lvl="0"/>
            <a:r>
              <a:rPr lang="en-US" dirty="0"/>
              <a:t>Insert subtitle if needed. There is a option for no subtitle.</a:t>
            </a:r>
          </a:p>
        </p:txBody>
      </p:sp>
      <p:sp>
        <p:nvSpPr>
          <p:cNvPr id="8" name="Rectangle 7">
            <a:extLst>
              <a:ext uri="{FF2B5EF4-FFF2-40B4-BE49-F238E27FC236}">
                <a16:creationId xmlns:a16="http://schemas.microsoft.com/office/drawing/2014/main" id="{211E94CE-F71B-1944-B826-00353C8726F4}"/>
              </a:ext>
              <a:ext uri="{C183D7F6-B498-43B3-948B-1728B52AA6E4}">
                <adec:decorative xmlns:adec="http://schemas.microsoft.com/office/drawing/2017/decorative" val="1"/>
              </a:ext>
            </a:extLst>
          </p:cNvPr>
          <p:cNvSpPr/>
          <p:nvPr userDrawn="1"/>
        </p:nvSpPr>
        <p:spPr>
          <a:xfrm>
            <a:off x="1485901" y="4007404"/>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a:extLst>
              <a:ext uri="{FF2B5EF4-FFF2-40B4-BE49-F238E27FC236}">
                <a16:creationId xmlns:a16="http://schemas.microsoft.com/office/drawing/2014/main" id="{0FF968CE-35E2-E543-8D71-1D8778441684}"/>
              </a:ext>
            </a:extLst>
          </p:cNvPr>
          <p:cNvSpPr/>
          <p:nvPr userDrawn="1"/>
        </p:nvSpPr>
        <p:spPr>
          <a:xfrm>
            <a:off x="8076336" y="1005840"/>
            <a:ext cx="3291840" cy="5861304"/>
          </a:xfrm>
          <a:custGeom>
            <a:avLst/>
            <a:gdLst>
              <a:gd name="connsiteX0" fmla="*/ 0 w 3290316"/>
              <a:gd name="connsiteY0" fmla="*/ 0 h 6193766"/>
              <a:gd name="connsiteX1" fmla="*/ 1490472 w 3290316"/>
              <a:gd name="connsiteY1" fmla="*/ 0 h 6193766"/>
              <a:gd name="connsiteX2" fmla="*/ 2980944 w 3290316"/>
              <a:gd name="connsiteY2" fmla="*/ 0 h 6193766"/>
              <a:gd name="connsiteX3" fmla="*/ 3290316 w 3290316"/>
              <a:gd name="connsiteY3" fmla="*/ 0 h 6193766"/>
              <a:gd name="connsiteX4" fmla="*/ 3290316 w 3290316"/>
              <a:gd name="connsiteY4" fmla="*/ 6185532 h 6193766"/>
              <a:gd name="connsiteX5" fmla="*/ 1492453 w 3290316"/>
              <a:gd name="connsiteY5" fmla="*/ 6185532 h 6193766"/>
              <a:gd name="connsiteX6" fmla="*/ 1490472 w 3290316"/>
              <a:gd name="connsiteY6" fmla="*/ 6193766 h 619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0316" h="6193766">
                <a:moveTo>
                  <a:pt x="0" y="0"/>
                </a:moveTo>
                <a:lnTo>
                  <a:pt x="1490472" y="0"/>
                </a:lnTo>
                <a:lnTo>
                  <a:pt x="2980944" y="0"/>
                </a:lnTo>
                <a:lnTo>
                  <a:pt x="3290316" y="0"/>
                </a:lnTo>
                <a:lnTo>
                  <a:pt x="3290316" y="6185532"/>
                </a:lnTo>
                <a:lnTo>
                  <a:pt x="1492453" y="6185532"/>
                </a:lnTo>
                <a:lnTo>
                  <a:pt x="1490472" y="6193766"/>
                </a:lnTo>
                <a:close/>
              </a:path>
            </a:pathLst>
          </a:custGeom>
          <a:solidFill>
            <a:schemeClr val="tx1">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Slide Number Placeholder 1">
            <a:extLst>
              <a:ext uri="{FF2B5EF4-FFF2-40B4-BE49-F238E27FC236}">
                <a16:creationId xmlns:a16="http://schemas.microsoft.com/office/drawing/2014/main" id="{86847307-4E4A-A681-B6D1-2CAC65616088}"/>
              </a:ext>
            </a:extLst>
          </p:cNvPr>
          <p:cNvSpPr>
            <a:spLocks noGrp="1"/>
          </p:cNvSpPr>
          <p:nvPr>
            <p:ph type="sldNum" sz="quarter" idx="14"/>
          </p:nvPr>
        </p:nvSpPr>
        <p:spPr/>
        <p:txBody>
          <a:bodyPr/>
          <a:lstStyle/>
          <a:p>
            <a:fld id="{8199E6F7-83EA-9647-BA4B-122413045F6F}" type="slidenum">
              <a:rPr lang="en-US" smtClean="0"/>
              <a:t>‹#›</a:t>
            </a:fld>
            <a:endParaRPr lang="en-US"/>
          </a:p>
        </p:txBody>
      </p:sp>
      <p:sp>
        <p:nvSpPr>
          <p:cNvPr id="3" name="Rectangle 2">
            <a:extLst>
              <a:ext uri="{FF2B5EF4-FFF2-40B4-BE49-F238E27FC236}">
                <a16:creationId xmlns:a16="http://schemas.microsoft.com/office/drawing/2014/main" id="{87275A7F-8339-8AE3-43D3-7D232610AFEF}"/>
              </a:ext>
              <a:ext uri="{C183D7F6-B498-43B3-948B-1728B52AA6E4}">
                <adec:decorative xmlns:adec="http://schemas.microsoft.com/office/drawing/2017/decorative" val="1"/>
              </a:ext>
            </a:extLst>
          </p:cNvPr>
          <p:cNvSpPr/>
          <p:nvPr userDrawn="1"/>
        </p:nvSpPr>
        <p:spPr>
          <a:xfrm>
            <a:off x="11369692" y="0"/>
            <a:ext cx="82296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UW–Madison red crest logo&#10;">
            <a:extLst>
              <a:ext uri="{FF2B5EF4-FFF2-40B4-BE49-F238E27FC236}">
                <a16:creationId xmlns:a16="http://schemas.microsoft.com/office/drawing/2014/main" id="{A412245D-C3C4-9CFA-76E9-0CDA4974B2FF}"/>
              </a:ext>
            </a:extLst>
          </p:cNvPr>
          <p:cNvPicPr>
            <a:picLocks noChangeAspect="1"/>
          </p:cNvPicPr>
          <p:nvPr userDrawn="1"/>
        </p:nvPicPr>
        <p:blipFill>
          <a:blip r:embed="rId2"/>
          <a:stretch>
            <a:fillRect/>
          </a:stretch>
        </p:blipFill>
        <p:spPr>
          <a:xfrm>
            <a:off x="11577511" y="185649"/>
            <a:ext cx="407324" cy="640080"/>
          </a:xfrm>
          <a:prstGeom prst="rect">
            <a:avLst/>
          </a:prstGeom>
        </p:spPr>
      </p:pic>
    </p:spTree>
    <p:extLst>
      <p:ext uri="{BB962C8B-B14F-4D97-AF65-F5344CB8AC3E}">
        <p14:creationId xmlns:p14="http://schemas.microsoft.com/office/powerpoint/2010/main" val="2375710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5900" y="1828802"/>
            <a:ext cx="9677400" cy="4457701"/>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ACDA381E-EA45-A279-4790-79F8F0D7E48C}"/>
              </a:ext>
              <a:ext uri="{C183D7F6-B498-43B3-948B-1728B52AA6E4}">
                <adec:decorative xmlns:adec="http://schemas.microsoft.com/office/drawing/2017/decorative" val="1"/>
              </a:ext>
            </a:extLst>
          </p:cNvPr>
          <p:cNvSpPr/>
          <p:nvPr userDrawn="1"/>
        </p:nvSpPr>
        <p:spPr>
          <a:xfrm>
            <a:off x="11369040" y="0"/>
            <a:ext cx="822960" cy="1005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800"/>
          </a:p>
        </p:txBody>
      </p:sp>
      <p:sp>
        <p:nvSpPr>
          <p:cNvPr id="7" name="Title Placeholder 6">
            <a:extLst>
              <a:ext uri="{FF2B5EF4-FFF2-40B4-BE49-F238E27FC236}">
                <a16:creationId xmlns:a16="http://schemas.microsoft.com/office/drawing/2014/main" id="{60BEB0CE-5BE4-3C1F-AB9C-0E73C7572999}"/>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Slide Number Placeholder 7">
            <a:extLst>
              <a:ext uri="{FF2B5EF4-FFF2-40B4-BE49-F238E27FC236}">
                <a16:creationId xmlns:a16="http://schemas.microsoft.com/office/drawing/2014/main" id="{0E952065-CA87-BEBC-035D-0D36EE8DA6B0}"/>
              </a:ext>
            </a:extLst>
          </p:cNvPr>
          <p:cNvSpPr>
            <a:spLocks noGrp="1"/>
          </p:cNvSpPr>
          <p:nvPr>
            <p:ph type="sldNum" sz="quarter" idx="4"/>
          </p:nvPr>
        </p:nvSpPr>
        <p:spPr>
          <a:xfrm>
            <a:off x="11369040" y="6489788"/>
            <a:ext cx="822960" cy="365125"/>
          </a:xfrm>
          <a:prstGeom prst="rect">
            <a:avLst/>
          </a:prstGeom>
          <a:noFill/>
          <a:ln w="6350">
            <a:noFill/>
          </a:ln>
        </p:spPr>
        <p:txBody>
          <a:bodyPr vert="horz" wrap="none" lIns="0" tIns="45720" rIns="182880" bIns="45720" rtlCol="0" anchor="ctr" anchorCtr="0"/>
          <a:lstStyle>
            <a:lvl1pPr algn="r">
              <a:defRPr sz="1200">
                <a:solidFill>
                  <a:schemeClr val="bg1">
                    <a:lumMod val="50000"/>
                  </a:schemeClr>
                </a:solidFill>
                <a:latin typeface="Red Hat Display" panose="02010303040201060303" pitchFamily="2" charset="0"/>
                <a:ea typeface="Red Hat Display" panose="02010303040201060303" pitchFamily="2" charset="0"/>
                <a:cs typeface="Red Hat Display" panose="02010303040201060303" pitchFamily="2" charset="0"/>
              </a:defRPr>
            </a:lvl1pPr>
          </a:lstStyle>
          <a:p>
            <a:fld id="{8199E6F7-83EA-9647-BA4B-122413045F6F}" type="slidenum">
              <a:rPr lang="en-US" smtClean="0"/>
              <a:pPr/>
              <a:t>‹#›</a:t>
            </a:fld>
            <a:endParaRPr lang="en-US" dirty="0"/>
          </a:p>
        </p:txBody>
      </p:sp>
    </p:spTree>
    <p:extLst>
      <p:ext uri="{BB962C8B-B14F-4D97-AF65-F5344CB8AC3E}">
        <p14:creationId xmlns:p14="http://schemas.microsoft.com/office/powerpoint/2010/main" val="2525479140"/>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2" r:id="rId3"/>
    <p:sldLayoutId id="2147483679" r:id="rId4"/>
    <p:sldLayoutId id="2147483690" r:id="rId5"/>
    <p:sldLayoutId id="2147483691" r:id="rId6"/>
    <p:sldLayoutId id="2147483663" r:id="rId7"/>
    <p:sldLayoutId id="2147483680" r:id="rId8"/>
    <p:sldLayoutId id="2147483673" r:id="rId9"/>
    <p:sldLayoutId id="2147483681" r:id="rId10"/>
    <p:sldLayoutId id="2147483666" r:id="rId11"/>
    <p:sldLayoutId id="2147483667" r:id="rId12"/>
    <p:sldLayoutId id="2147483687" r:id="rId13"/>
    <p:sldLayoutId id="2147483688" r:id="rId14"/>
    <p:sldLayoutId id="2147483689" r:id="rId15"/>
    <p:sldLayoutId id="2147483686" r:id="rId16"/>
    <p:sldLayoutId id="2147483676" r:id="rId17"/>
    <p:sldLayoutId id="2147483677" r:id="rId18"/>
    <p:sldLayoutId id="2147483692" r:id="rId19"/>
  </p:sldLayoutIdLst>
  <p:hf hdr="0" ftr="0" dt="0"/>
  <p:txStyles>
    <p:titleStyle>
      <a:lvl1pPr algn="l" defTabSz="914354" rtl="0" eaLnBrk="1" latinLnBrk="0" hangingPunct="1">
        <a:lnSpc>
          <a:spcPct val="90000"/>
        </a:lnSpc>
        <a:spcBef>
          <a:spcPct val="0"/>
        </a:spcBef>
        <a:buNone/>
        <a:defRPr sz="3200" b="1" i="0" kern="120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1pPr>
    </p:titleStyle>
    <p:bodyStyle>
      <a:lvl1pPr marL="176205" indent="-176205" algn="l" defTabSz="914354" rtl="0" eaLnBrk="1" latinLnBrk="0" hangingPunct="1">
        <a:lnSpc>
          <a:spcPct val="90000"/>
        </a:lnSpc>
        <a:spcBef>
          <a:spcPts val="1000"/>
        </a:spcBef>
        <a:buClr>
          <a:schemeClr val="accent1"/>
        </a:buClr>
        <a:buSzPct val="90000"/>
        <a:buFont typeface="Arial" panose="020B0604020202020204" pitchFamily="34" charset="0"/>
        <a:buChar char="•"/>
        <a:tabLst/>
        <a:defRPr sz="2600" b="0" i="0" kern="1200">
          <a:solidFill>
            <a:schemeClr val="tx1"/>
          </a:solidFill>
          <a:latin typeface="Red Hat Text Medium" panose="02010303040201060303" pitchFamily="2" charset="0"/>
          <a:ea typeface="Red Hat Text Medium" panose="02010303040201060303" pitchFamily="2" charset="0"/>
          <a:cs typeface="Red Hat Text Medium" panose="02010303040201060303" pitchFamily="2" charset="0"/>
        </a:defRPr>
      </a:lvl1pPr>
      <a:lvl2pPr marL="634968" indent="-177792" algn="l" defTabSz="914354" rtl="0" eaLnBrk="1" latinLnBrk="0" hangingPunct="1">
        <a:lnSpc>
          <a:spcPct val="90000"/>
        </a:lnSpc>
        <a:spcBef>
          <a:spcPts val="500"/>
        </a:spcBef>
        <a:buFont typeface="Arial" panose="020B0604020202020204" pitchFamily="34" charset="0"/>
        <a:buChar char="•"/>
        <a:tabLst/>
        <a:defRPr sz="2200" b="0" i="0" kern="1200">
          <a:solidFill>
            <a:schemeClr val="tx1"/>
          </a:solidFill>
          <a:latin typeface="Red Hat Text Medium" panose="02010303040201060303" pitchFamily="2" charset="0"/>
          <a:ea typeface="Red Hat Text Medium" panose="02010303040201060303" pitchFamily="2" charset="0"/>
          <a:cs typeface="Red Hat Text Medium" panose="02010303040201060303" pitchFamily="2" charset="0"/>
        </a:defRPr>
      </a:lvl2pPr>
      <a:lvl3pPr marL="1092146" indent="-177792" algn="l" defTabSz="914354"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Red Hat Text Medium" panose="02010303040201060303" pitchFamily="2" charset="0"/>
          <a:ea typeface="Red Hat Text Medium" panose="02010303040201060303" pitchFamily="2" charset="0"/>
          <a:cs typeface="Red Hat Text Medium" panose="02010303040201060303" pitchFamily="2" charset="0"/>
        </a:defRPr>
      </a:lvl3pPr>
      <a:lvl4pPr marL="1542973" indent="-171442" algn="l" defTabSz="914354"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Red Hat Text Medium" panose="02010303040201060303" pitchFamily="2" charset="0"/>
          <a:ea typeface="Red Hat Text Medium" panose="02010303040201060303" pitchFamily="2" charset="0"/>
          <a:cs typeface="Red Hat Text Medium" panose="02010303040201060303" pitchFamily="2" charset="0"/>
        </a:defRPr>
      </a:lvl4pPr>
      <a:lvl5pPr marL="2001739" indent="-173030" algn="l" defTabSz="914354"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Red Hat Text Medium" panose="02010303040201060303" pitchFamily="2" charset="0"/>
          <a:ea typeface="Red Hat Text Medium" panose="02010303040201060303" pitchFamily="2" charset="0"/>
          <a:cs typeface="Red Hat Text Medium" panose="02010303040201060303" pitchFamily="2"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 userDrawn="1">
          <p15:clr>
            <a:srgbClr val="F26B43"/>
          </p15:clr>
        </p15:guide>
        <p15:guide id="2" pos="72" userDrawn="1">
          <p15:clr>
            <a:srgbClr val="F26B43"/>
          </p15:clr>
        </p15:guide>
        <p15:guide id="3" pos="7608" userDrawn="1">
          <p15:clr>
            <a:srgbClr val="F26B43"/>
          </p15:clr>
        </p15:guide>
        <p15:guide id="4" pos="312" userDrawn="1">
          <p15:clr>
            <a:srgbClr val="F26B43"/>
          </p15:clr>
        </p15:guide>
        <p15:guide id="5" pos="7248" userDrawn="1">
          <p15:clr>
            <a:srgbClr val="F26B43"/>
          </p15:clr>
        </p15:guide>
        <p15:guide id="6" orient="horz" pos="4248" userDrawn="1">
          <p15:clr>
            <a:srgbClr val="F26B43"/>
          </p15:clr>
        </p15:guide>
        <p15:guide id="7" orient="horz" pos="288" userDrawn="1">
          <p15:clr>
            <a:srgbClr val="F26B43"/>
          </p15:clr>
        </p15:guide>
        <p15:guide id="8" orient="horz" pos="960" userDrawn="1">
          <p15:clr>
            <a:srgbClr val="F26B43"/>
          </p15:clr>
        </p15:guide>
        <p15:guide id="9" pos="7032" userDrawn="1">
          <p15:clr>
            <a:srgbClr val="F26B43"/>
          </p15:clr>
        </p15:guide>
        <p15:guide id="10" pos="936" userDrawn="1">
          <p15:clr>
            <a:srgbClr val="F26B43"/>
          </p15:clr>
        </p15:guide>
        <p15:guide id="11" orient="horz" pos="1152" userDrawn="1">
          <p15:clr>
            <a:srgbClr val="F26B43"/>
          </p15:clr>
        </p15:guide>
        <p15:guide id="12"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uwmadison.app.box.com/s/zq2k92clejgkegnrde93175g3ewwrndt"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customXml" Target="../ink/ink10.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customXml" Target="../ink/ink7.xml"/><Relationship Id="rId11"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media/image23.png"/><Relationship Id="rId10" Type="http://schemas.openxmlformats.org/officeDocument/2006/relationships/customXml" Target="../ink/ink9.xml"/><Relationship Id="rId4" Type="http://schemas.openxmlformats.org/officeDocument/2006/relationships/customXml" Target="../ink/ink6.xml"/><Relationship Id="rId9" Type="http://schemas.openxmlformats.org/officeDocument/2006/relationships/image" Target="../media/image20.png"/><Relationship Id="rId14" Type="http://schemas.openxmlformats.org/officeDocument/2006/relationships/customXml" Target="../ink/ink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png"/><Relationship Id="rId7" Type="http://schemas.openxmlformats.org/officeDocument/2006/relationships/customXml" Target="../ink/ink13.xml"/><Relationship Id="rId12"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26.png"/><Relationship Id="rId11" Type="http://schemas.openxmlformats.org/officeDocument/2006/relationships/customXml" Target="../ink/ink15.xml"/><Relationship Id="rId5" Type="http://schemas.openxmlformats.org/officeDocument/2006/relationships/customXml" Target="../ink/ink12.xml"/><Relationship Id="rId10" Type="http://schemas.openxmlformats.org/officeDocument/2006/relationships/image" Target="../media/image28.png"/><Relationship Id="rId4" Type="http://schemas.openxmlformats.org/officeDocument/2006/relationships/hyperlink" Target="https://uwmadison.box.com/s/4j5j12850v13e4sycc7s1yv6rvmxqaja" TargetMode="External"/><Relationship Id="rId9" Type="http://schemas.openxmlformats.org/officeDocument/2006/relationships/customXml" Target="../ink/ink1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hyperlink" Target="https://uwmadison.box.com/s/4j5j12850v13e4sycc7s1yv6rvmxqaj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businessservices.wisc.edu/accounting/workday-financial-accounting-and-pre-workday-historical-reporting/"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https://uwmadison.app.box.com/s/zq2k92clejgkegnrde93175g3ewwrnd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customXml" Target="../ink/ink17.xml"/><Relationship Id="rId5" Type="http://schemas.openxmlformats.org/officeDocument/2006/relationships/image" Target="../media/image35.png"/><Relationship Id="rId4" Type="http://schemas.openxmlformats.org/officeDocument/2006/relationships/customXml" Target="../ink/ink16.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kb.wisconsin.edu/workday/internal/148820"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s://uwmadison.box.com/s/a0umdv66z4zcvwzsklxvkdxn5gimhtl8" TargetMode="External"/><Relationship Id="rId3" Type="http://schemas.openxmlformats.org/officeDocument/2006/relationships/hyperlink" Target="https://businessservices.wisc.edu/accounting/workday-financial-accounting-and-pre-workday-historical-reporting/" TargetMode="External"/><Relationship Id="rId7" Type="http://schemas.openxmlformats.org/officeDocument/2006/relationships/hyperlink" Target="https://uwmadison.box.com/s/y8x2jxfagkcfeaan7xs6lbg2cv9130va"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hyperlink" Target="https://uwmadison.box.com/s/q13kduq1xkeffeyat4fl04ow4j08wh9b" TargetMode="External"/><Relationship Id="rId5" Type="http://schemas.openxmlformats.org/officeDocument/2006/relationships/hyperlink" Target="https://uwmadison.box.com/s/l6sg7va5i19kzg7h7uh7vl656deyo1dj" TargetMode="External"/><Relationship Id="rId4" Type="http://schemas.openxmlformats.org/officeDocument/2006/relationships/hyperlink" Target="https://businessservices.wisc.edu/" TargetMode="External"/><Relationship Id="rId9" Type="http://schemas.openxmlformats.org/officeDocument/2006/relationships/hyperlink" Target="https://uwmadison.box.com/s/qvh5vtjxb0nf6nhhxy3cq1y8kn8zat7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kb.wisconsin.edu/workday/internal/144752"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hyperlink" Target="https://kb.wisconsin.edu/workday/internal/148820" TargetMode="External"/><Relationship Id="rId4" Type="http://schemas.openxmlformats.org/officeDocument/2006/relationships/hyperlink" Target="https://kb.wisconsin.edu/workday/internal/151459"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uwmadison.box.com/s/a0umdv66z4zcvwzsklxvkdxn5gimhtl8"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s://uwmadison.box.com/s/qvh5vtjxb0nf6nhhxy3cq1y8kn8zat74"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s://uwmadison.box.com/s/4j5j12850v13e4sycc7s1yv6rvmxqaja"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45.png"/><Relationship Id="rId1" Type="http://schemas.openxmlformats.org/officeDocument/2006/relationships/slideLayout" Target="../slideLayouts/slideLayout14.xml"/><Relationship Id="rId6" Type="http://schemas.openxmlformats.org/officeDocument/2006/relationships/image" Target="../media/image47.png"/><Relationship Id="rId5" Type="http://schemas.openxmlformats.org/officeDocument/2006/relationships/customXml" Target="../ink/ink19.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customXml" Target="../ink/ink5.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customXml" Target="../ink/ink2.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image" Target="../media/image50.png"/><Relationship Id="rId1" Type="http://schemas.openxmlformats.org/officeDocument/2006/relationships/slideLayout" Target="../slideLayouts/slideLayout14.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image" Target="../media/image52.png"/><Relationship Id="rId1" Type="http://schemas.openxmlformats.org/officeDocument/2006/relationships/slideLayout" Target="../slideLayouts/slideLayout14.xml"/><Relationship Id="rId6" Type="http://schemas.openxmlformats.org/officeDocument/2006/relationships/image" Target="../media/image54.png"/><Relationship Id="rId5" Type="http://schemas.openxmlformats.org/officeDocument/2006/relationships/customXml" Target="../ink/ink22.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250.pn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customXml" Target="../ink/ink24.xml"/><Relationship Id="rId5" Type="http://schemas.openxmlformats.org/officeDocument/2006/relationships/image" Target="../media/image240.png"/><Relationship Id="rId4" Type="http://schemas.openxmlformats.org/officeDocument/2006/relationships/customXml" Target="../ink/ink23.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A2536A-AC5A-E9F0-A521-B4B6DE8712BE}"/>
              </a:ext>
            </a:extLst>
          </p:cNvPr>
          <p:cNvSpPr>
            <a:spLocks noGrp="1"/>
          </p:cNvSpPr>
          <p:nvPr>
            <p:ph type="body" sz="quarter" idx="12"/>
          </p:nvPr>
        </p:nvSpPr>
        <p:spPr>
          <a:xfrm>
            <a:off x="1485900" y="2976541"/>
            <a:ext cx="8591751" cy="603563"/>
          </a:xfrm>
        </p:spPr>
        <p:txBody>
          <a:bodyPr/>
          <a:lstStyle/>
          <a:p>
            <a:r>
              <a:rPr lang="en-US" dirty="0"/>
              <a:t>Workday Journals</a:t>
            </a:r>
          </a:p>
        </p:txBody>
      </p:sp>
      <p:sp>
        <p:nvSpPr>
          <p:cNvPr id="4" name="Slide Number Placeholder 3">
            <a:extLst>
              <a:ext uri="{FF2B5EF4-FFF2-40B4-BE49-F238E27FC236}">
                <a16:creationId xmlns:a16="http://schemas.microsoft.com/office/drawing/2014/main" id="{6389651F-8045-8AC4-B5A3-9D8592E3FB99}"/>
              </a:ext>
            </a:extLst>
          </p:cNvPr>
          <p:cNvSpPr>
            <a:spLocks noGrp="1"/>
          </p:cNvSpPr>
          <p:nvPr>
            <p:ph type="sldNum" sz="quarter" idx="14"/>
          </p:nvPr>
        </p:nvSpPr>
        <p:spPr/>
        <p:txBody>
          <a:bodyPr/>
          <a:lstStyle/>
          <a:p>
            <a:fld id="{8199E6F7-83EA-9647-BA4B-122413045F6F}" type="slidenum">
              <a:rPr lang="en-US" smtClean="0"/>
              <a:t>1</a:t>
            </a:fld>
            <a:endParaRPr lang="en-US"/>
          </a:p>
        </p:txBody>
      </p:sp>
      <p:sp>
        <p:nvSpPr>
          <p:cNvPr id="5" name="TextBox 4">
            <a:extLst>
              <a:ext uri="{FF2B5EF4-FFF2-40B4-BE49-F238E27FC236}">
                <a16:creationId xmlns:a16="http://schemas.microsoft.com/office/drawing/2014/main" id="{FDB60A94-C248-9A62-AF3D-80EA5E80BAFC}"/>
              </a:ext>
            </a:extLst>
          </p:cNvPr>
          <p:cNvSpPr txBox="1"/>
          <p:nvPr/>
        </p:nvSpPr>
        <p:spPr>
          <a:xfrm>
            <a:off x="1485901" y="5360959"/>
            <a:ext cx="5092676" cy="523220"/>
          </a:xfrm>
          <a:prstGeom prst="rect">
            <a:avLst/>
          </a:prstGeom>
          <a:noFill/>
        </p:spPr>
        <p:txBody>
          <a:bodyPr wrap="none" rtlCol="0">
            <a:spAutoFit/>
          </a:bodyPr>
          <a:lstStyle/>
          <a:p>
            <a:pPr marL="58738" lvl="1"/>
            <a:r>
              <a:rPr lang="en-US" sz="2800" dirty="0">
                <a:solidFill>
                  <a:schemeClr val="bg1"/>
                </a:solidFill>
              </a:rPr>
              <a:t>Cost Center Accounting Specialist</a:t>
            </a:r>
          </a:p>
        </p:txBody>
      </p:sp>
    </p:spTree>
    <p:extLst>
      <p:ext uri="{BB962C8B-B14F-4D97-AF65-F5344CB8AC3E}">
        <p14:creationId xmlns:p14="http://schemas.microsoft.com/office/powerpoint/2010/main" val="2053192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0AFDC-840C-04AD-9ACB-97A95C30D98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EB548B-A0A4-4CCC-FDF5-13B6BD2881AB}"/>
              </a:ext>
            </a:extLst>
          </p:cNvPr>
          <p:cNvSpPr>
            <a:spLocks noGrp="1"/>
          </p:cNvSpPr>
          <p:nvPr>
            <p:ph type="sldNum" sz="quarter" idx="13"/>
          </p:nvPr>
        </p:nvSpPr>
        <p:spPr/>
        <p:txBody>
          <a:bodyPr/>
          <a:lstStyle/>
          <a:p>
            <a:fld id="{8199E6F7-83EA-9647-BA4B-122413045F6F}" type="slidenum">
              <a:rPr lang="en-US" smtClean="0"/>
              <a:t>10</a:t>
            </a:fld>
            <a:endParaRPr lang="en-US"/>
          </a:p>
        </p:txBody>
      </p:sp>
      <p:sp>
        <p:nvSpPr>
          <p:cNvPr id="2" name="Text Placeholder 1">
            <a:extLst>
              <a:ext uri="{FF2B5EF4-FFF2-40B4-BE49-F238E27FC236}">
                <a16:creationId xmlns:a16="http://schemas.microsoft.com/office/drawing/2014/main" id="{F7192296-6F3A-77DD-EA69-6AAFE6360464}"/>
              </a:ext>
            </a:extLst>
          </p:cNvPr>
          <p:cNvSpPr>
            <a:spLocks noGrp="1"/>
          </p:cNvSpPr>
          <p:nvPr>
            <p:ph type="body" sz="quarter" idx="12"/>
          </p:nvPr>
        </p:nvSpPr>
        <p:spPr>
          <a:xfrm>
            <a:off x="3374767" y="769036"/>
            <a:ext cx="5442463" cy="506664"/>
          </a:xfrm>
        </p:spPr>
        <p:txBody>
          <a:bodyPr anchor="b">
            <a:normAutofit/>
          </a:bodyPr>
          <a:lstStyle/>
          <a:p>
            <a:r>
              <a:rPr lang="en-US" dirty="0"/>
              <a:t>Journal Type Decision Tree</a:t>
            </a:r>
          </a:p>
        </p:txBody>
      </p:sp>
      <p:sp>
        <p:nvSpPr>
          <p:cNvPr id="3" name="TextBox 2">
            <a:extLst>
              <a:ext uri="{FF2B5EF4-FFF2-40B4-BE49-F238E27FC236}">
                <a16:creationId xmlns:a16="http://schemas.microsoft.com/office/drawing/2014/main" id="{ACCEAB5D-2638-A3CB-BD17-7470309EFAD2}"/>
              </a:ext>
            </a:extLst>
          </p:cNvPr>
          <p:cNvSpPr txBox="1"/>
          <p:nvPr/>
        </p:nvSpPr>
        <p:spPr>
          <a:xfrm>
            <a:off x="1100485" y="1499617"/>
            <a:ext cx="9991023" cy="830997"/>
          </a:xfrm>
          <a:prstGeom prst="rect">
            <a:avLst/>
          </a:prstGeom>
          <a:noFill/>
        </p:spPr>
        <p:txBody>
          <a:bodyPr wrap="square" rtlCol="0">
            <a:spAutoFit/>
          </a:bodyPr>
          <a:lstStyle/>
          <a:p>
            <a:r>
              <a:rPr lang="en-US" sz="2400" dirty="0"/>
              <a:t>If you are unsure of which journal to submit use the </a:t>
            </a:r>
            <a:r>
              <a:rPr lang="en-US" sz="2400" dirty="0">
                <a:hlinkClick r:id="rId3"/>
              </a:rPr>
              <a:t>Journal Type Decision Tree</a:t>
            </a:r>
            <a:endParaRPr lang="en-US" sz="2400" dirty="0"/>
          </a:p>
          <a:p>
            <a:r>
              <a:rPr lang="en-US" sz="2400" dirty="0"/>
              <a:t>It is too bid to show here, click on the link to view the whole tree.</a:t>
            </a:r>
          </a:p>
        </p:txBody>
      </p:sp>
      <p:pic>
        <p:nvPicPr>
          <p:cNvPr id="7" name="Picture 6">
            <a:extLst>
              <a:ext uri="{FF2B5EF4-FFF2-40B4-BE49-F238E27FC236}">
                <a16:creationId xmlns:a16="http://schemas.microsoft.com/office/drawing/2014/main" id="{C847CE4E-0F49-CE49-F0C8-0F5E484D1160}"/>
              </a:ext>
            </a:extLst>
          </p:cNvPr>
          <p:cNvPicPr>
            <a:picLocks noChangeAspect="1"/>
          </p:cNvPicPr>
          <p:nvPr/>
        </p:nvPicPr>
        <p:blipFill>
          <a:blip r:embed="rId4"/>
          <a:stretch>
            <a:fillRect/>
          </a:stretch>
        </p:blipFill>
        <p:spPr>
          <a:xfrm>
            <a:off x="2658575" y="2637322"/>
            <a:ext cx="6874850" cy="3605646"/>
          </a:xfrm>
          <a:prstGeom prst="rect">
            <a:avLst/>
          </a:prstGeom>
        </p:spPr>
      </p:pic>
    </p:spTree>
    <p:extLst>
      <p:ext uri="{BB962C8B-B14F-4D97-AF65-F5344CB8AC3E}">
        <p14:creationId xmlns:p14="http://schemas.microsoft.com/office/powerpoint/2010/main" val="49186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AEA8E-CCE4-BD42-8EE9-964AD8ED6AC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B136928-1568-5191-7259-7221EB8D152B}"/>
              </a:ext>
            </a:extLst>
          </p:cNvPr>
          <p:cNvSpPr>
            <a:spLocks noGrp="1"/>
          </p:cNvSpPr>
          <p:nvPr>
            <p:ph type="body" sz="quarter" idx="12"/>
          </p:nvPr>
        </p:nvSpPr>
        <p:spPr>
          <a:xfrm>
            <a:off x="1485900" y="2976541"/>
            <a:ext cx="8591751" cy="603563"/>
          </a:xfrm>
        </p:spPr>
        <p:txBody>
          <a:bodyPr/>
          <a:lstStyle/>
          <a:p>
            <a:r>
              <a:rPr lang="en-US" dirty="0"/>
              <a:t>Create Journal</a:t>
            </a:r>
          </a:p>
        </p:txBody>
      </p:sp>
      <p:sp>
        <p:nvSpPr>
          <p:cNvPr id="4" name="Slide Number Placeholder 3">
            <a:extLst>
              <a:ext uri="{FF2B5EF4-FFF2-40B4-BE49-F238E27FC236}">
                <a16:creationId xmlns:a16="http://schemas.microsoft.com/office/drawing/2014/main" id="{99384D3D-D08E-DB30-BCF0-32A1F5BDE215}"/>
              </a:ext>
            </a:extLst>
          </p:cNvPr>
          <p:cNvSpPr>
            <a:spLocks noGrp="1"/>
          </p:cNvSpPr>
          <p:nvPr>
            <p:ph type="sldNum" sz="quarter" idx="14"/>
          </p:nvPr>
        </p:nvSpPr>
        <p:spPr/>
        <p:txBody>
          <a:bodyPr/>
          <a:lstStyle/>
          <a:p>
            <a:fld id="{8199E6F7-83EA-9647-BA4B-122413045F6F}" type="slidenum">
              <a:rPr lang="en-US" smtClean="0"/>
              <a:t>11</a:t>
            </a:fld>
            <a:endParaRPr lang="en-US"/>
          </a:p>
        </p:txBody>
      </p:sp>
      <p:sp>
        <p:nvSpPr>
          <p:cNvPr id="5" name="TextBox 4">
            <a:extLst>
              <a:ext uri="{FF2B5EF4-FFF2-40B4-BE49-F238E27FC236}">
                <a16:creationId xmlns:a16="http://schemas.microsoft.com/office/drawing/2014/main" id="{8FFFCCBD-0F06-B0EB-12EC-F14137F4F50A}"/>
              </a:ext>
            </a:extLst>
          </p:cNvPr>
          <p:cNvSpPr txBox="1"/>
          <p:nvPr/>
        </p:nvSpPr>
        <p:spPr>
          <a:xfrm>
            <a:off x="1485901" y="5360959"/>
            <a:ext cx="1892698" cy="523220"/>
          </a:xfrm>
          <a:prstGeom prst="rect">
            <a:avLst/>
          </a:prstGeom>
          <a:noFill/>
        </p:spPr>
        <p:txBody>
          <a:bodyPr wrap="none" rtlCol="0">
            <a:spAutoFit/>
          </a:bodyPr>
          <a:lstStyle/>
          <a:p>
            <a:pPr marL="58738" lvl="1"/>
            <a:r>
              <a:rPr lang="en-US" sz="2800" dirty="0">
                <a:solidFill>
                  <a:schemeClr val="bg1"/>
                </a:solidFill>
              </a:rPr>
              <a:t>In Workday</a:t>
            </a:r>
          </a:p>
        </p:txBody>
      </p:sp>
    </p:spTree>
    <p:extLst>
      <p:ext uri="{BB962C8B-B14F-4D97-AF65-F5344CB8AC3E}">
        <p14:creationId xmlns:p14="http://schemas.microsoft.com/office/powerpoint/2010/main" val="635210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05DE-2FD8-BF1F-74FD-67F59AF0BF8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F230FC-6D35-37B7-C8A1-CF6ADC1966FF}"/>
              </a:ext>
            </a:extLst>
          </p:cNvPr>
          <p:cNvSpPr>
            <a:spLocks noGrp="1"/>
          </p:cNvSpPr>
          <p:nvPr>
            <p:ph type="sldNum" sz="quarter" idx="13"/>
          </p:nvPr>
        </p:nvSpPr>
        <p:spPr/>
        <p:txBody>
          <a:bodyPr/>
          <a:lstStyle/>
          <a:p>
            <a:fld id="{8199E6F7-83EA-9647-BA4B-122413045F6F}" type="slidenum">
              <a:rPr lang="en-US" smtClean="0"/>
              <a:t>12</a:t>
            </a:fld>
            <a:endParaRPr lang="en-US"/>
          </a:p>
        </p:txBody>
      </p:sp>
      <p:sp>
        <p:nvSpPr>
          <p:cNvPr id="6" name="Text Placeholder 1">
            <a:extLst>
              <a:ext uri="{FF2B5EF4-FFF2-40B4-BE49-F238E27FC236}">
                <a16:creationId xmlns:a16="http://schemas.microsoft.com/office/drawing/2014/main" id="{EFB46EF8-DECA-DDC2-2A21-159622A1A727}"/>
              </a:ext>
            </a:extLst>
          </p:cNvPr>
          <p:cNvSpPr>
            <a:spLocks noGrp="1"/>
          </p:cNvSpPr>
          <p:nvPr>
            <p:ph type="body" sz="quarter" idx="12"/>
          </p:nvPr>
        </p:nvSpPr>
        <p:spPr>
          <a:xfrm>
            <a:off x="4587538" y="863255"/>
            <a:ext cx="3016919" cy="486498"/>
          </a:xfrm>
        </p:spPr>
        <p:txBody>
          <a:bodyPr anchor="b">
            <a:normAutofit lnSpcReduction="10000"/>
          </a:bodyPr>
          <a:lstStyle/>
          <a:p>
            <a:r>
              <a:rPr lang="en-US" dirty="0"/>
              <a:t>Create Journal</a:t>
            </a:r>
          </a:p>
        </p:txBody>
      </p:sp>
      <p:pic>
        <p:nvPicPr>
          <p:cNvPr id="7" name="Picture 6">
            <a:extLst>
              <a:ext uri="{FF2B5EF4-FFF2-40B4-BE49-F238E27FC236}">
                <a16:creationId xmlns:a16="http://schemas.microsoft.com/office/drawing/2014/main" id="{A17CCC61-6019-5B59-07C8-14C966E49C44}"/>
              </a:ext>
            </a:extLst>
          </p:cNvPr>
          <p:cNvPicPr>
            <a:picLocks noChangeAspect="1"/>
          </p:cNvPicPr>
          <p:nvPr/>
        </p:nvPicPr>
        <p:blipFill>
          <a:blip r:embed="rId3"/>
          <a:stretch>
            <a:fillRect/>
          </a:stretch>
        </p:blipFill>
        <p:spPr>
          <a:xfrm>
            <a:off x="1717902" y="1900222"/>
            <a:ext cx="4276479" cy="4248528"/>
          </a:xfrm>
          <a:prstGeom prst="rect">
            <a:avLst/>
          </a:prstGeom>
        </p:spPr>
      </p:pic>
      <p:sp>
        <p:nvSpPr>
          <p:cNvPr id="8" name="TextBox 7">
            <a:extLst>
              <a:ext uri="{FF2B5EF4-FFF2-40B4-BE49-F238E27FC236}">
                <a16:creationId xmlns:a16="http://schemas.microsoft.com/office/drawing/2014/main" id="{4462812A-FE78-383E-1939-F32A2EABE231}"/>
              </a:ext>
            </a:extLst>
          </p:cNvPr>
          <p:cNvSpPr txBox="1"/>
          <p:nvPr/>
        </p:nvSpPr>
        <p:spPr>
          <a:xfrm>
            <a:off x="6987941" y="3059841"/>
            <a:ext cx="3099335" cy="1200329"/>
          </a:xfrm>
          <a:prstGeom prst="rect">
            <a:avLst/>
          </a:prstGeom>
          <a:noFill/>
          <a:ln>
            <a:solidFill>
              <a:srgbClr val="C5050C"/>
            </a:solidFill>
          </a:ln>
        </p:spPr>
        <p:txBody>
          <a:bodyPr wrap="square" rtlCol="0">
            <a:spAutoFit/>
          </a:bodyPr>
          <a:lstStyle/>
          <a:p>
            <a:r>
              <a:rPr lang="en-US" dirty="0"/>
              <a:t>Choose between the UW-Madison Ledgers</a:t>
            </a:r>
          </a:p>
          <a:p>
            <a:endParaRPr lang="en-US" dirty="0"/>
          </a:p>
          <a:p>
            <a:r>
              <a:rPr lang="en-US" dirty="0"/>
              <a:t>This will most times be Actuals</a:t>
            </a:r>
          </a:p>
        </p:txBody>
      </p:sp>
      <p:cxnSp>
        <p:nvCxnSpPr>
          <p:cNvPr id="11" name="Straight Arrow Connector 10">
            <a:extLst>
              <a:ext uri="{FF2B5EF4-FFF2-40B4-BE49-F238E27FC236}">
                <a16:creationId xmlns:a16="http://schemas.microsoft.com/office/drawing/2014/main" id="{30804875-B331-D6B0-7B67-822BBE98B762}"/>
              </a:ext>
            </a:extLst>
          </p:cNvPr>
          <p:cNvCxnSpPr/>
          <p:nvPr/>
        </p:nvCxnSpPr>
        <p:spPr>
          <a:xfrm flipH="1" flipV="1">
            <a:off x="5573027" y="3320716"/>
            <a:ext cx="1203158" cy="182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534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C91CA-B0FA-5108-EA7F-9626E3EBE87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8A3BB1-3D7F-F89F-4705-7423CDC3A0D3}"/>
              </a:ext>
            </a:extLst>
          </p:cNvPr>
          <p:cNvSpPr>
            <a:spLocks noGrp="1"/>
          </p:cNvSpPr>
          <p:nvPr>
            <p:ph type="sldNum" sz="quarter" idx="13"/>
          </p:nvPr>
        </p:nvSpPr>
        <p:spPr/>
        <p:txBody>
          <a:bodyPr/>
          <a:lstStyle/>
          <a:p>
            <a:fld id="{8199E6F7-83EA-9647-BA4B-122413045F6F}" type="slidenum">
              <a:rPr lang="en-US" smtClean="0"/>
              <a:t>13</a:t>
            </a:fld>
            <a:endParaRPr lang="en-US"/>
          </a:p>
        </p:txBody>
      </p:sp>
      <p:sp>
        <p:nvSpPr>
          <p:cNvPr id="6" name="Text Placeholder 1">
            <a:extLst>
              <a:ext uri="{FF2B5EF4-FFF2-40B4-BE49-F238E27FC236}">
                <a16:creationId xmlns:a16="http://schemas.microsoft.com/office/drawing/2014/main" id="{53DBD4BE-0B51-3B20-669E-A56266B6ED0B}"/>
              </a:ext>
            </a:extLst>
          </p:cNvPr>
          <p:cNvSpPr>
            <a:spLocks noGrp="1"/>
          </p:cNvSpPr>
          <p:nvPr>
            <p:ph type="body" sz="quarter" idx="12"/>
          </p:nvPr>
        </p:nvSpPr>
        <p:spPr>
          <a:xfrm>
            <a:off x="4587538" y="863255"/>
            <a:ext cx="3016919" cy="486498"/>
          </a:xfrm>
        </p:spPr>
        <p:txBody>
          <a:bodyPr anchor="b">
            <a:normAutofit lnSpcReduction="10000"/>
          </a:bodyPr>
          <a:lstStyle/>
          <a:p>
            <a:r>
              <a:rPr lang="en-US" dirty="0"/>
              <a:t>Create Journal</a:t>
            </a:r>
          </a:p>
        </p:txBody>
      </p:sp>
      <p:sp>
        <p:nvSpPr>
          <p:cNvPr id="10" name="TextBox 9">
            <a:extLst>
              <a:ext uri="{FF2B5EF4-FFF2-40B4-BE49-F238E27FC236}">
                <a16:creationId xmlns:a16="http://schemas.microsoft.com/office/drawing/2014/main" id="{E122F566-D83E-B540-A3A9-5A5568ADD61A}"/>
              </a:ext>
            </a:extLst>
          </p:cNvPr>
          <p:cNvSpPr txBox="1"/>
          <p:nvPr/>
        </p:nvSpPr>
        <p:spPr>
          <a:xfrm>
            <a:off x="6415016" y="4385712"/>
            <a:ext cx="3133246" cy="1200329"/>
          </a:xfrm>
          <a:prstGeom prst="rect">
            <a:avLst/>
          </a:prstGeom>
          <a:noFill/>
          <a:ln>
            <a:solidFill>
              <a:srgbClr val="C5050C"/>
            </a:solidFill>
          </a:ln>
        </p:spPr>
        <p:txBody>
          <a:bodyPr wrap="square" rtlCol="0">
            <a:spAutoFit/>
          </a:bodyPr>
          <a:lstStyle/>
          <a:p>
            <a:r>
              <a:rPr lang="en-US" sz="2400" dirty="0"/>
              <a:t>Choose one of the three manual options we reviewed.</a:t>
            </a:r>
          </a:p>
        </p:txBody>
      </p:sp>
      <p:pic>
        <p:nvPicPr>
          <p:cNvPr id="12" name="Picture 11">
            <a:extLst>
              <a:ext uri="{FF2B5EF4-FFF2-40B4-BE49-F238E27FC236}">
                <a16:creationId xmlns:a16="http://schemas.microsoft.com/office/drawing/2014/main" id="{FE7E12F6-ED8F-984D-63E6-CB452647A7A5}"/>
              </a:ext>
            </a:extLst>
          </p:cNvPr>
          <p:cNvPicPr>
            <a:picLocks noChangeAspect="1"/>
          </p:cNvPicPr>
          <p:nvPr/>
        </p:nvPicPr>
        <p:blipFill>
          <a:blip r:embed="rId3"/>
          <a:stretch>
            <a:fillRect/>
          </a:stretch>
        </p:blipFill>
        <p:spPr>
          <a:xfrm>
            <a:off x="1695450" y="1704696"/>
            <a:ext cx="3588819" cy="4785092"/>
          </a:xfrm>
          <a:prstGeom prst="rect">
            <a:avLst/>
          </a:prstGeom>
        </p:spPr>
      </p:pic>
      <p:cxnSp>
        <p:nvCxnSpPr>
          <p:cNvPr id="14" name="Straight Arrow Connector 13">
            <a:extLst>
              <a:ext uri="{FF2B5EF4-FFF2-40B4-BE49-F238E27FC236}">
                <a16:creationId xmlns:a16="http://schemas.microsoft.com/office/drawing/2014/main" id="{EF67A284-A023-977A-6CEF-9163E1FC1054}"/>
              </a:ext>
            </a:extLst>
          </p:cNvPr>
          <p:cNvCxnSpPr/>
          <p:nvPr/>
        </p:nvCxnSpPr>
        <p:spPr>
          <a:xfrm flipH="1">
            <a:off x="4687503" y="5505651"/>
            <a:ext cx="1578543" cy="539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C422D6D-4CDB-3979-C158-4C43E4B1DD5F}"/>
              </a:ext>
            </a:extLst>
          </p:cNvPr>
          <p:cNvCxnSpPr>
            <a:cxnSpLocks/>
          </p:cNvCxnSpPr>
          <p:nvPr/>
        </p:nvCxnSpPr>
        <p:spPr>
          <a:xfrm flipH="1">
            <a:off x="4754880" y="5072514"/>
            <a:ext cx="15111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00865EC-2857-77A2-4B45-89D262D23510}"/>
              </a:ext>
            </a:extLst>
          </p:cNvPr>
          <p:cNvCxnSpPr/>
          <p:nvPr/>
        </p:nvCxnSpPr>
        <p:spPr>
          <a:xfrm flipH="1">
            <a:off x="4754880" y="4774131"/>
            <a:ext cx="15111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202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1B9AB-4B17-CE11-181E-22CA0BA7341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9A70E2-8484-58CA-3123-B579B0D101ED}"/>
              </a:ext>
            </a:extLst>
          </p:cNvPr>
          <p:cNvSpPr>
            <a:spLocks noGrp="1"/>
          </p:cNvSpPr>
          <p:nvPr>
            <p:ph type="sldNum" sz="quarter" idx="13"/>
          </p:nvPr>
        </p:nvSpPr>
        <p:spPr/>
        <p:txBody>
          <a:bodyPr/>
          <a:lstStyle/>
          <a:p>
            <a:fld id="{8199E6F7-83EA-9647-BA4B-122413045F6F}" type="slidenum">
              <a:rPr lang="en-US" smtClean="0"/>
              <a:t>14</a:t>
            </a:fld>
            <a:endParaRPr lang="en-US"/>
          </a:p>
        </p:txBody>
      </p:sp>
      <p:sp>
        <p:nvSpPr>
          <p:cNvPr id="6" name="Text Placeholder 1">
            <a:extLst>
              <a:ext uri="{FF2B5EF4-FFF2-40B4-BE49-F238E27FC236}">
                <a16:creationId xmlns:a16="http://schemas.microsoft.com/office/drawing/2014/main" id="{C773C09D-0AE1-D8C1-D0DC-C99BC4E3175E}"/>
              </a:ext>
            </a:extLst>
          </p:cNvPr>
          <p:cNvSpPr>
            <a:spLocks noGrp="1"/>
          </p:cNvSpPr>
          <p:nvPr>
            <p:ph type="body" sz="quarter" idx="12"/>
          </p:nvPr>
        </p:nvSpPr>
        <p:spPr>
          <a:xfrm>
            <a:off x="4587538" y="863255"/>
            <a:ext cx="3016919" cy="486498"/>
          </a:xfrm>
        </p:spPr>
        <p:txBody>
          <a:bodyPr anchor="b">
            <a:normAutofit lnSpcReduction="10000"/>
          </a:bodyPr>
          <a:lstStyle/>
          <a:p>
            <a:r>
              <a:rPr lang="en-US" dirty="0"/>
              <a:t>Create Journal</a:t>
            </a:r>
          </a:p>
        </p:txBody>
      </p:sp>
      <p:pic>
        <p:nvPicPr>
          <p:cNvPr id="3" name="Picture 2">
            <a:extLst>
              <a:ext uri="{FF2B5EF4-FFF2-40B4-BE49-F238E27FC236}">
                <a16:creationId xmlns:a16="http://schemas.microsoft.com/office/drawing/2014/main" id="{416A7BC3-1635-D175-9FD6-5517C2FB5B69}"/>
              </a:ext>
            </a:extLst>
          </p:cNvPr>
          <p:cNvPicPr>
            <a:picLocks noChangeAspect="1"/>
          </p:cNvPicPr>
          <p:nvPr/>
        </p:nvPicPr>
        <p:blipFill>
          <a:blip r:embed="rId3"/>
          <a:stretch>
            <a:fillRect/>
          </a:stretch>
        </p:blipFill>
        <p:spPr>
          <a:xfrm>
            <a:off x="2127184" y="1580949"/>
            <a:ext cx="9009246" cy="4762598"/>
          </a:xfrm>
          <a:prstGeom prst="rect">
            <a:avLst/>
          </a:prstGeom>
        </p:spPr>
      </p:pic>
      <p:sp>
        <p:nvSpPr>
          <p:cNvPr id="7" name="TextBox 6">
            <a:extLst>
              <a:ext uri="{FF2B5EF4-FFF2-40B4-BE49-F238E27FC236}">
                <a16:creationId xmlns:a16="http://schemas.microsoft.com/office/drawing/2014/main" id="{CCD010A4-9157-261A-F0BA-57897D5B0116}"/>
              </a:ext>
            </a:extLst>
          </p:cNvPr>
          <p:cNvSpPr txBox="1"/>
          <p:nvPr/>
        </p:nvSpPr>
        <p:spPr>
          <a:xfrm>
            <a:off x="365761" y="2541069"/>
            <a:ext cx="1049153" cy="646331"/>
          </a:xfrm>
          <a:prstGeom prst="rect">
            <a:avLst/>
          </a:prstGeom>
          <a:noFill/>
          <a:ln>
            <a:solidFill>
              <a:srgbClr val="C5050C"/>
            </a:solidFill>
          </a:ln>
        </p:spPr>
        <p:txBody>
          <a:bodyPr wrap="square" rtlCol="0">
            <a:spAutoFit/>
          </a:bodyPr>
          <a:lstStyle/>
          <a:p>
            <a:r>
              <a:rPr lang="en-US" dirty="0"/>
              <a:t>Today’s date</a:t>
            </a:r>
          </a:p>
        </p:txBody>
      </p:sp>
      <p:cxnSp>
        <p:nvCxnSpPr>
          <p:cNvPr id="9" name="Straight Arrow Connector 8">
            <a:extLst>
              <a:ext uri="{FF2B5EF4-FFF2-40B4-BE49-F238E27FC236}">
                <a16:creationId xmlns:a16="http://schemas.microsoft.com/office/drawing/2014/main" id="{0A767BF4-9C5C-3BA7-53C0-CD268A443A41}"/>
              </a:ext>
            </a:extLst>
          </p:cNvPr>
          <p:cNvCxnSpPr>
            <a:stCxn id="7" idx="3"/>
          </p:cNvCxnSpPr>
          <p:nvPr/>
        </p:nvCxnSpPr>
        <p:spPr>
          <a:xfrm flipV="1">
            <a:off x="1414914" y="2864234"/>
            <a:ext cx="71227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88553859-C0DF-2CE7-7C3E-1F3324442485}"/>
                  </a:ext>
                </a:extLst>
              </p14:cNvPr>
              <p14:cNvContentPartPr/>
              <p14:nvPr/>
            </p14:nvContentPartPr>
            <p14:xfrm>
              <a:off x="9231366" y="2405861"/>
              <a:ext cx="1135440" cy="360"/>
            </p14:xfrm>
          </p:contentPart>
        </mc:Choice>
        <mc:Fallback xmlns="">
          <p:pic>
            <p:nvPicPr>
              <p:cNvPr id="10" name="Ink 9">
                <a:extLst>
                  <a:ext uri="{FF2B5EF4-FFF2-40B4-BE49-F238E27FC236}">
                    <a16:creationId xmlns:a16="http://schemas.microsoft.com/office/drawing/2014/main" id="{88553859-C0DF-2CE7-7C3E-1F3324442485}"/>
                  </a:ext>
                </a:extLst>
              </p:cNvPr>
              <p:cNvPicPr/>
              <p:nvPr/>
            </p:nvPicPr>
            <p:blipFill>
              <a:blip r:embed="rId5"/>
              <a:stretch>
                <a:fillRect/>
              </a:stretch>
            </p:blipFill>
            <p:spPr>
              <a:xfrm>
                <a:off x="9177726" y="2298221"/>
                <a:ext cx="1243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3414642F-2305-66D4-7127-4857D9854EDA}"/>
                  </a:ext>
                </a:extLst>
              </p14:cNvPr>
              <p14:cNvContentPartPr/>
              <p14:nvPr/>
            </p14:nvContentPartPr>
            <p14:xfrm>
              <a:off x="9215526" y="2761901"/>
              <a:ext cx="756000" cy="39960"/>
            </p14:xfrm>
          </p:contentPart>
        </mc:Choice>
        <mc:Fallback xmlns="">
          <p:pic>
            <p:nvPicPr>
              <p:cNvPr id="11" name="Ink 10">
                <a:extLst>
                  <a:ext uri="{FF2B5EF4-FFF2-40B4-BE49-F238E27FC236}">
                    <a16:creationId xmlns:a16="http://schemas.microsoft.com/office/drawing/2014/main" id="{3414642F-2305-66D4-7127-4857D9854EDA}"/>
                  </a:ext>
                </a:extLst>
              </p:cNvPr>
              <p:cNvPicPr/>
              <p:nvPr/>
            </p:nvPicPr>
            <p:blipFill>
              <a:blip r:embed="rId7"/>
              <a:stretch>
                <a:fillRect/>
              </a:stretch>
            </p:blipFill>
            <p:spPr>
              <a:xfrm>
                <a:off x="9161886" y="2654261"/>
                <a:ext cx="8636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2775FFB6-DF33-373E-0E72-4776AA61F2F3}"/>
                  </a:ext>
                </a:extLst>
              </p14:cNvPr>
              <p14:cNvContentPartPr/>
              <p14:nvPr/>
            </p14:nvContentPartPr>
            <p14:xfrm>
              <a:off x="3657126" y="4321421"/>
              <a:ext cx="1579320" cy="360"/>
            </p14:xfrm>
          </p:contentPart>
        </mc:Choice>
        <mc:Fallback xmlns="">
          <p:pic>
            <p:nvPicPr>
              <p:cNvPr id="13" name="Ink 12">
                <a:extLst>
                  <a:ext uri="{FF2B5EF4-FFF2-40B4-BE49-F238E27FC236}">
                    <a16:creationId xmlns:a16="http://schemas.microsoft.com/office/drawing/2014/main" id="{2775FFB6-DF33-373E-0E72-4776AA61F2F3}"/>
                  </a:ext>
                </a:extLst>
              </p:cNvPr>
              <p:cNvPicPr/>
              <p:nvPr/>
            </p:nvPicPr>
            <p:blipFill>
              <a:blip r:embed="rId9"/>
              <a:stretch>
                <a:fillRect/>
              </a:stretch>
            </p:blipFill>
            <p:spPr>
              <a:xfrm>
                <a:off x="3603126" y="4213421"/>
                <a:ext cx="16869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F78A2A70-43DE-F004-8D0A-12D70F56FA5B}"/>
                  </a:ext>
                </a:extLst>
              </p14:cNvPr>
              <p14:cNvContentPartPr/>
              <p14:nvPr/>
            </p14:nvContentPartPr>
            <p14:xfrm>
              <a:off x="3629406" y="3677021"/>
              <a:ext cx="1558800" cy="360"/>
            </p14:xfrm>
          </p:contentPart>
        </mc:Choice>
        <mc:Fallback xmlns="">
          <p:pic>
            <p:nvPicPr>
              <p:cNvPr id="14" name="Ink 13">
                <a:extLst>
                  <a:ext uri="{FF2B5EF4-FFF2-40B4-BE49-F238E27FC236}">
                    <a16:creationId xmlns:a16="http://schemas.microsoft.com/office/drawing/2014/main" id="{F78A2A70-43DE-F004-8D0A-12D70F56FA5B}"/>
                  </a:ext>
                </a:extLst>
              </p:cNvPr>
              <p:cNvPicPr/>
              <p:nvPr/>
            </p:nvPicPr>
            <p:blipFill>
              <a:blip r:embed="rId11"/>
              <a:stretch>
                <a:fillRect/>
              </a:stretch>
            </p:blipFill>
            <p:spPr>
              <a:xfrm>
                <a:off x="3575766" y="3569021"/>
                <a:ext cx="16664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33DC801D-1DEF-322D-E014-75758B2C98E6}"/>
                  </a:ext>
                </a:extLst>
              </p14:cNvPr>
              <p14:cNvContentPartPr/>
              <p14:nvPr/>
            </p14:nvContentPartPr>
            <p14:xfrm>
              <a:off x="3706446" y="2473541"/>
              <a:ext cx="1472040" cy="14760"/>
            </p14:xfrm>
          </p:contentPart>
        </mc:Choice>
        <mc:Fallback xmlns="">
          <p:pic>
            <p:nvPicPr>
              <p:cNvPr id="15" name="Ink 14">
                <a:extLst>
                  <a:ext uri="{FF2B5EF4-FFF2-40B4-BE49-F238E27FC236}">
                    <a16:creationId xmlns:a16="http://schemas.microsoft.com/office/drawing/2014/main" id="{33DC801D-1DEF-322D-E014-75758B2C98E6}"/>
                  </a:ext>
                </a:extLst>
              </p:cNvPr>
              <p:cNvPicPr/>
              <p:nvPr/>
            </p:nvPicPr>
            <p:blipFill>
              <a:blip r:embed="rId13"/>
              <a:stretch>
                <a:fillRect/>
              </a:stretch>
            </p:blipFill>
            <p:spPr>
              <a:xfrm>
                <a:off x="3652806" y="2365901"/>
                <a:ext cx="15796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C9B4C135-DB7F-68EE-6384-2DC98F8C0F97}"/>
                  </a:ext>
                </a:extLst>
              </p14:cNvPr>
              <p14:cNvContentPartPr/>
              <p14:nvPr/>
            </p14:nvContentPartPr>
            <p14:xfrm>
              <a:off x="3629766" y="2839301"/>
              <a:ext cx="768960" cy="360"/>
            </p14:xfrm>
          </p:contentPart>
        </mc:Choice>
        <mc:Fallback xmlns="">
          <p:pic>
            <p:nvPicPr>
              <p:cNvPr id="16" name="Ink 15">
                <a:extLst>
                  <a:ext uri="{FF2B5EF4-FFF2-40B4-BE49-F238E27FC236}">
                    <a16:creationId xmlns:a16="http://schemas.microsoft.com/office/drawing/2014/main" id="{C9B4C135-DB7F-68EE-6384-2DC98F8C0F97}"/>
                  </a:ext>
                </a:extLst>
              </p:cNvPr>
              <p:cNvPicPr/>
              <p:nvPr/>
            </p:nvPicPr>
            <p:blipFill>
              <a:blip r:embed="rId15"/>
              <a:stretch>
                <a:fillRect/>
              </a:stretch>
            </p:blipFill>
            <p:spPr>
              <a:xfrm>
                <a:off x="3576126" y="2731301"/>
                <a:ext cx="876600" cy="216000"/>
              </a:xfrm>
              <a:prstGeom prst="rect">
                <a:avLst/>
              </a:prstGeom>
            </p:spPr>
          </p:pic>
        </mc:Fallback>
      </mc:AlternateContent>
      <p:sp>
        <p:nvSpPr>
          <p:cNvPr id="17" name="TextBox 16">
            <a:extLst>
              <a:ext uri="{FF2B5EF4-FFF2-40B4-BE49-F238E27FC236}">
                <a16:creationId xmlns:a16="http://schemas.microsoft.com/office/drawing/2014/main" id="{2F10EF5E-946B-8C2E-570B-3EC0258A2C2B}"/>
              </a:ext>
            </a:extLst>
          </p:cNvPr>
          <p:cNvSpPr txBox="1"/>
          <p:nvPr/>
        </p:nvSpPr>
        <p:spPr>
          <a:xfrm>
            <a:off x="365761" y="3860116"/>
            <a:ext cx="1049153" cy="923330"/>
          </a:xfrm>
          <a:prstGeom prst="rect">
            <a:avLst/>
          </a:prstGeom>
          <a:noFill/>
          <a:ln>
            <a:solidFill>
              <a:srgbClr val="C5050C"/>
            </a:solidFill>
          </a:ln>
        </p:spPr>
        <p:txBody>
          <a:bodyPr wrap="square" rtlCol="0">
            <a:spAutoFit/>
          </a:bodyPr>
          <a:lstStyle/>
          <a:p>
            <a:r>
              <a:rPr lang="en-US" dirty="0"/>
              <a:t>ALWAYS use FD0001</a:t>
            </a:r>
          </a:p>
        </p:txBody>
      </p:sp>
      <p:cxnSp>
        <p:nvCxnSpPr>
          <p:cNvPr id="19" name="Straight Arrow Connector 18">
            <a:extLst>
              <a:ext uri="{FF2B5EF4-FFF2-40B4-BE49-F238E27FC236}">
                <a16:creationId xmlns:a16="http://schemas.microsoft.com/office/drawing/2014/main" id="{CA819757-F9F6-598D-7D4E-6D651DB8E43F}"/>
              </a:ext>
            </a:extLst>
          </p:cNvPr>
          <p:cNvCxnSpPr>
            <a:cxnSpLocks/>
            <a:stCxn id="17" idx="3"/>
          </p:cNvCxnSpPr>
          <p:nvPr/>
        </p:nvCxnSpPr>
        <p:spPr>
          <a:xfrm flipV="1">
            <a:off x="1414914" y="4321421"/>
            <a:ext cx="712270" cy="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264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78D0A-D340-0BED-AA25-C0CFB751B13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C5CC217-DCEF-C0A0-5641-9CC24820CE89}"/>
              </a:ext>
            </a:extLst>
          </p:cNvPr>
          <p:cNvPicPr>
            <a:picLocks noChangeAspect="1"/>
          </p:cNvPicPr>
          <p:nvPr/>
        </p:nvPicPr>
        <p:blipFill>
          <a:blip r:embed="rId3"/>
          <a:stretch>
            <a:fillRect/>
          </a:stretch>
        </p:blipFill>
        <p:spPr>
          <a:xfrm>
            <a:off x="4896052" y="1620331"/>
            <a:ext cx="4728410" cy="4740442"/>
          </a:xfrm>
          <a:prstGeom prst="rect">
            <a:avLst/>
          </a:prstGeom>
        </p:spPr>
      </p:pic>
      <p:sp>
        <p:nvSpPr>
          <p:cNvPr id="4" name="Slide Number Placeholder 3">
            <a:extLst>
              <a:ext uri="{FF2B5EF4-FFF2-40B4-BE49-F238E27FC236}">
                <a16:creationId xmlns:a16="http://schemas.microsoft.com/office/drawing/2014/main" id="{91B8D727-174D-CDA9-4F2C-1746F4A291D8}"/>
              </a:ext>
            </a:extLst>
          </p:cNvPr>
          <p:cNvSpPr>
            <a:spLocks noGrp="1"/>
          </p:cNvSpPr>
          <p:nvPr>
            <p:ph type="sldNum" sz="quarter" idx="13"/>
          </p:nvPr>
        </p:nvSpPr>
        <p:spPr/>
        <p:txBody>
          <a:bodyPr/>
          <a:lstStyle/>
          <a:p>
            <a:fld id="{8199E6F7-83EA-9647-BA4B-122413045F6F}" type="slidenum">
              <a:rPr lang="en-US" smtClean="0"/>
              <a:t>15</a:t>
            </a:fld>
            <a:endParaRPr lang="en-US"/>
          </a:p>
        </p:txBody>
      </p:sp>
      <p:sp>
        <p:nvSpPr>
          <p:cNvPr id="6" name="Text Placeholder 1">
            <a:extLst>
              <a:ext uri="{FF2B5EF4-FFF2-40B4-BE49-F238E27FC236}">
                <a16:creationId xmlns:a16="http://schemas.microsoft.com/office/drawing/2014/main" id="{65B13FB2-D866-40E9-6FD5-00E31B1AB3C8}"/>
              </a:ext>
            </a:extLst>
          </p:cNvPr>
          <p:cNvSpPr>
            <a:spLocks noGrp="1"/>
          </p:cNvSpPr>
          <p:nvPr>
            <p:ph type="body" sz="quarter" idx="12"/>
          </p:nvPr>
        </p:nvSpPr>
        <p:spPr>
          <a:xfrm>
            <a:off x="4587538" y="863255"/>
            <a:ext cx="3016919" cy="486498"/>
          </a:xfrm>
        </p:spPr>
        <p:txBody>
          <a:bodyPr anchor="b">
            <a:normAutofit lnSpcReduction="10000"/>
          </a:bodyPr>
          <a:lstStyle/>
          <a:p>
            <a:r>
              <a:rPr lang="en-US" dirty="0"/>
              <a:t>Create Journal</a:t>
            </a:r>
          </a:p>
        </p:txBody>
      </p:sp>
      <p:sp>
        <p:nvSpPr>
          <p:cNvPr id="8" name="TextBox 7">
            <a:extLst>
              <a:ext uri="{FF2B5EF4-FFF2-40B4-BE49-F238E27FC236}">
                <a16:creationId xmlns:a16="http://schemas.microsoft.com/office/drawing/2014/main" id="{1131958C-F660-22A1-0D39-DF93297BE63B}"/>
              </a:ext>
            </a:extLst>
          </p:cNvPr>
          <p:cNvSpPr txBox="1"/>
          <p:nvPr/>
        </p:nvSpPr>
        <p:spPr>
          <a:xfrm>
            <a:off x="827395" y="4053997"/>
            <a:ext cx="3574684" cy="923330"/>
          </a:xfrm>
          <a:prstGeom prst="rect">
            <a:avLst/>
          </a:prstGeom>
          <a:noFill/>
          <a:ln>
            <a:solidFill>
              <a:srgbClr val="C5050C"/>
            </a:solidFill>
          </a:ln>
        </p:spPr>
        <p:txBody>
          <a:bodyPr wrap="square" rtlCol="0">
            <a:spAutoFit/>
          </a:bodyPr>
          <a:lstStyle/>
          <a:p>
            <a:r>
              <a:rPr lang="en-US" dirty="0"/>
              <a:t>These fields will update as you add amounts to your fields in the journal entry lines. They should balance.</a:t>
            </a:r>
          </a:p>
        </p:txBody>
      </p:sp>
      <p:sp>
        <p:nvSpPr>
          <p:cNvPr id="10" name="Left Brace 9">
            <a:extLst>
              <a:ext uri="{FF2B5EF4-FFF2-40B4-BE49-F238E27FC236}">
                <a16:creationId xmlns:a16="http://schemas.microsoft.com/office/drawing/2014/main" id="{B3CFFF85-011A-623B-7548-C53195DA2EB6}"/>
              </a:ext>
            </a:extLst>
          </p:cNvPr>
          <p:cNvSpPr/>
          <p:nvPr/>
        </p:nvSpPr>
        <p:spPr>
          <a:xfrm>
            <a:off x="4587538" y="4263992"/>
            <a:ext cx="398348" cy="4864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01075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0B6EC-3B01-25E8-86E9-C846BECCC1C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778B03-9C9C-C82B-3D29-891B85D554F4}"/>
              </a:ext>
            </a:extLst>
          </p:cNvPr>
          <p:cNvSpPr>
            <a:spLocks noGrp="1"/>
          </p:cNvSpPr>
          <p:nvPr>
            <p:ph type="sldNum" sz="quarter" idx="13"/>
          </p:nvPr>
        </p:nvSpPr>
        <p:spPr/>
        <p:txBody>
          <a:bodyPr/>
          <a:lstStyle/>
          <a:p>
            <a:fld id="{8199E6F7-83EA-9647-BA4B-122413045F6F}" type="slidenum">
              <a:rPr lang="en-US" smtClean="0"/>
              <a:t>16</a:t>
            </a:fld>
            <a:endParaRPr lang="en-US"/>
          </a:p>
        </p:txBody>
      </p:sp>
      <p:sp>
        <p:nvSpPr>
          <p:cNvPr id="6" name="Text Placeholder 1">
            <a:extLst>
              <a:ext uri="{FF2B5EF4-FFF2-40B4-BE49-F238E27FC236}">
                <a16:creationId xmlns:a16="http://schemas.microsoft.com/office/drawing/2014/main" id="{4A628316-0E73-4C25-A95D-CB17A7A59921}"/>
              </a:ext>
            </a:extLst>
          </p:cNvPr>
          <p:cNvSpPr>
            <a:spLocks noGrp="1"/>
          </p:cNvSpPr>
          <p:nvPr>
            <p:ph type="body" sz="quarter" idx="12"/>
          </p:nvPr>
        </p:nvSpPr>
        <p:spPr>
          <a:xfrm>
            <a:off x="4587538" y="863255"/>
            <a:ext cx="3016919" cy="486498"/>
          </a:xfrm>
        </p:spPr>
        <p:txBody>
          <a:bodyPr anchor="b">
            <a:normAutofit lnSpcReduction="10000"/>
          </a:bodyPr>
          <a:lstStyle/>
          <a:p>
            <a:r>
              <a:rPr lang="en-US" dirty="0"/>
              <a:t>Create Journal</a:t>
            </a:r>
          </a:p>
        </p:txBody>
      </p:sp>
      <p:pic>
        <p:nvPicPr>
          <p:cNvPr id="5" name="Picture 4">
            <a:extLst>
              <a:ext uri="{FF2B5EF4-FFF2-40B4-BE49-F238E27FC236}">
                <a16:creationId xmlns:a16="http://schemas.microsoft.com/office/drawing/2014/main" id="{5B95B82A-1DB1-D91D-56A8-6F83654BE05E}"/>
              </a:ext>
            </a:extLst>
          </p:cNvPr>
          <p:cNvPicPr>
            <a:picLocks noChangeAspect="1"/>
          </p:cNvPicPr>
          <p:nvPr/>
        </p:nvPicPr>
        <p:blipFill>
          <a:blip r:embed="rId3"/>
          <a:stretch>
            <a:fillRect/>
          </a:stretch>
        </p:blipFill>
        <p:spPr>
          <a:xfrm>
            <a:off x="523333" y="2536879"/>
            <a:ext cx="10767101" cy="3159484"/>
          </a:xfrm>
          <a:prstGeom prst="rect">
            <a:avLst/>
          </a:prstGeom>
        </p:spPr>
      </p:pic>
      <p:sp>
        <p:nvSpPr>
          <p:cNvPr id="8" name="TextBox 7">
            <a:extLst>
              <a:ext uri="{FF2B5EF4-FFF2-40B4-BE49-F238E27FC236}">
                <a16:creationId xmlns:a16="http://schemas.microsoft.com/office/drawing/2014/main" id="{9B274ADC-6226-87BB-41B6-C9D33E334C0C}"/>
              </a:ext>
            </a:extLst>
          </p:cNvPr>
          <p:cNvSpPr txBox="1"/>
          <p:nvPr/>
        </p:nvSpPr>
        <p:spPr>
          <a:xfrm>
            <a:off x="3432507" y="1886552"/>
            <a:ext cx="2079055" cy="646331"/>
          </a:xfrm>
          <a:prstGeom prst="rect">
            <a:avLst/>
          </a:prstGeom>
          <a:noFill/>
          <a:ln>
            <a:solidFill>
              <a:srgbClr val="C5050C"/>
            </a:solidFill>
          </a:ln>
        </p:spPr>
        <p:txBody>
          <a:bodyPr wrap="square" rtlCol="0">
            <a:spAutoFit/>
          </a:bodyPr>
          <a:lstStyle/>
          <a:p>
            <a:r>
              <a:rPr lang="en-US" dirty="0"/>
              <a:t>Find the Ledger Account </a:t>
            </a:r>
            <a:r>
              <a:rPr lang="en-US" dirty="0">
                <a:hlinkClick r:id="rId4"/>
              </a:rPr>
              <a:t>here</a:t>
            </a:r>
            <a:r>
              <a:rPr lang="en-US" dirty="0"/>
              <a:t>.</a:t>
            </a:r>
          </a:p>
        </p:txBody>
      </p:sp>
      <p:cxnSp>
        <p:nvCxnSpPr>
          <p:cNvPr id="18" name="Straight Arrow Connector 17">
            <a:extLst>
              <a:ext uri="{FF2B5EF4-FFF2-40B4-BE49-F238E27FC236}">
                <a16:creationId xmlns:a16="http://schemas.microsoft.com/office/drawing/2014/main" id="{1E0D2BA8-88C9-609C-252E-1E3453991D91}"/>
              </a:ext>
            </a:extLst>
          </p:cNvPr>
          <p:cNvCxnSpPr/>
          <p:nvPr/>
        </p:nvCxnSpPr>
        <p:spPr>
          <a:xfrm>
            <a:off x="4587537" y="2877954"/>
            <a:ext cx="0" cy="1155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20" name="Ink 19">
                <a:extLst>
                  <a:ext uri="{FF2B5EF4-FFF2-40B4-BE49-F238E27FC236}">
                    <a16:creationId xmlns:a16="http://schemas.microsoft.com/office/drawing/2014/main" id="{953D8AD1-C486-74DF-1A22-731E688C0BEA}"/>
                  </a:ext>
                </a:extLst>
              </p14:cNvPr>
              <p14:cNvContentPartPr/>
              <p14:nvPr/>
            </p14:nvContentPartPr>
            <p14:xfrm>
              <a:off x="5746206" y="4263101"/>
              <a:ext cx="461160" cy="20520"/>
            </p14:xfrm>
          </p:contentPart>
        </mc:Choice>
        <mc:Fallback xmlns="">
          <p:pic>
            <p:nvPicPr>
              <p:cNvPr id="20" name="Ink 19">
                <a:extLst>
                  <a:ext uri="{FF2B5EF4-FFF2-40B4-BE49-F238E27FC236}">
                    <a16:creationId xmlns:a16="http://schemas.microsoft.com/office/drawing/2014/main" id="{953D8AD1-C486-74DF-1A22-731E688C0BEA}"/>
                  </a:ext>
                </a:extLst>
              </p:cNvPr>
              <p:cNvPicPr/>
              <p:nvPr/>
            </p:nvPicPr>
            <p:blipFill>
              <a:blip r:embed="rId6"/>
              <a:stretch>
                <a:fillRect/>
              </a:stretch>
            </p:blipFill>
            <p:spPr>
              <a:xfrm>
                <a:off x="5692206" y="4155461"/>
                <a:ext cx="5688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4E096BFF-A702-CB6D-2172-BCF20BCC714E}"/>
                  </a:ext>
                </a:extLst>
              </p14:cNvPr>
              <p14:cNvContentPartPr/>
              <p14:nvPr/>
            </p14:nvContentPartPr>
            <p14:xfrm>
              <a:off x="6650886" y="4340141"/>
              <a:ext cx="307440" cy="10800"/>
            </p14:xfrm>
          </p:contentPart>
        </mc:Choice>
        <mc:Fallback xmlns="">
          <p:pic>
            <p:nvPicPr>
              <p:cNvPr id="21" name="Ink 20">
                <a:extLst>
                  <a:ext uri="{FF2B5EF4-FFF2-40B4-BE49-F238E27FC236}">
                    <a16:creationId xmlns:a16="http://schemas.microsoft.com/office/drawing/2014/main" id="{4E096BFF-A702-CB6D-2172-BCF20BCC714E}"/>
                  </a:ext>
                </a:extLst>
              </p:cNvPr>
              <p:cNvPicPr/>
              <p:nvPr/>
            </p:nvPicPr>
            <p:blipFill>
              <a:blip r:embed="rId8"/>
              <a:stretch>
                <a:fillRect/>
              </a:stretch>
            </p:blipFill>
            <p:spPr>
              <a:xfrm>
                <a:off x="6597246" y="4232141"/>
                <a:ext cx="4150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Ink 21">
                <a:extLst>
                  <a:ext uri="{FF2B5EF4-FFF2-40B4-BE49-F238E27FC236}">
                    <a16:creationId xmlns:a16="http://schemas.microsoft.com/office/drawing/2014/main" id="{B574EDF9-03D9-AB66-B241-8FF39A5ABB72}"/>
                  </a:ext>
                </a:extLst>
              </p14:cNvPr>
              <p14:cNvContentPartPr/>
              <p14:nvPr/>
            </p14:nvContentPartPr>
            <p14:xfrm>
              <a:off x="7305366" y="4264181"/>
              <a:ext cx="914040" cy="27360"/>
            </p14:xfrm>
          </p:contentPart>
        </mc:Choice>
        <mc:Fallback xmlns="">
          <p:pic>
            <p:nvPicPr>
              <p:cNvPr id="22" name="Ink 21">
                <a:extLst>
                  <a:ext uri="{FF2B5EF4-FFF2-40B4-BE49-F238E27FC236}">
                    <a16:creationId xmlns:a16="http://schemas.microsoft.com/office/drawing/2014/main" id="{B574EDF9-03D9-AB66-B241-8FF39A5ABB72}"/>
                  </a:ext>
                </a:extLst>
              </p:cNvPr>
              <p:cNvPicPr/>
              <p:nvPr/>
            </p:nvPicPr>
            <p:blipFill>
              <a:blip r:embed="rId10"/>
              <a:stretch>
                <a:fillRect/>
              </a:stretch>
            </p:blipFill>
            <p:spPr>
              <a:xfrm>
                <a:off x="7251366" y="4156181"/>
                <a:ext cx="10216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F69C146C-40B7-CA74-4AF1-357A07EB176C}"/>
                  </a:ext>
                </a:extLst>
              </p14:cNvPr>
              <p14:cNvContentPartPr/>
              <p14:nvPr/>
            </p14:nvContentPartPr>
            <p14:xfrm>
              <a:off x="8585526" y="4332221"/>
              <a:ext cx="1193400" cy="18720"/>
            </p14:xfrm>
          </p:contentPart>
        </mc:Choice>
        <mc:Fallback xmlns="">
          <p:pic>
            <p:nvPicPr>
              <p:cNvPr id="23" name="Ink 22">
                <a:extLst>
                  <a:ext uri="{FF2B5EF4-FFF2-40B4-BE49-F238E27FC236}">
                    <a16:creationId xmlns:a16="http://schemas.microsoft.com/office/drawing/2014/main" id="{F69C146C-40B7-CA74-4AF1-357A07EB176C}"/>
                  </a:ext>
                </a:extLst>
              </p:cNvPr>
              <p:cNvPicPr/>
              <p:nvPr/>
            </p:nvPicPr>
            <p:blipFill>
              <a:blip r:embed="rId12"/>
              <a:stretch>
                <a:fillRect/>
              </a:stretch>
            </p:blipFill>
            <p:spPr>
              <a:xfrm>
                <a:off x="8531526" y="4224221"/>
                <a:ext cx="1301040" cy="234360"/>
              </a:xfrm>
              <a:prstGeom prst="rect">
                <a:avLst/>
              </a:prstGeom>
            </p:spPr>
          </p:pic>
        </mc:Fallback>
      </mc:AlternateContent>
      <p:sp>
        <p:nvSpPr>
          <p:cNvPr id="24" name="TextBox 23">
            <a:extLst>
              <a:ext uri="{FF2B5EF4-FFF2-40B4-BE49-F238E27FC236}">
                <a16:creationId xmlns:a16="http://schemas.microsoft.com/office/drawing/2014/main" id="{B369188F-6505-6CF7-A49D-056E8F180282}"/>
              </a:ext>
            </a:extLst>
          </p:cNvPr>
          <p:cNvSpPr txBox="1"/>
          <p:nvPr/>
        </p:nvSpPr>
        <p:spPr>
          <a:xfrm>
            <a:off x="7189862" y="1886552"/>
            <a:ext cx="2791327" cy="923330"/>
          </a:xfrm>
          <a:prstGeom prst="rect">
            <a:avLst/>
          </a:prstGeom>
          <a:noFill/>
          <a:ln>
            <a:solidFill>
              <a:srgbClr val="C5050C"/>
            </a:solidFill>
          </a:ln>
        </p:spPr>
        <p:txBody>
          <a:bodyPr wrap="square" rtlCol="0">
            <a:spAutoFit/>
          </a:bodyPr>
          <a:lstStyle/>
          <a:p>
            <a:r>
              <a:rPr lang="en-US" dirty="0"/>
              <a:t>Not required but will help define the transaction in Workday</a:t>
            </a:r>
          </a:p>
        </p:txBody>
      </p:sp>
      <p:cxnSp>
        <p:nvCxnSpPr>
          <p:cNvPr id="26" name="Straight Arrow Connector 25">
            <a:extLst>
              <a:ext uri="{FF2B5EF4-FFF2-40B4-BE49-F238E27FC236}">
                <a16:creationId xmlns:a16="http://schemas.microsoft.com/office/drawing/2014/main" id="{62A5AF96-9A41-3FB5-95CE-6DAF54A4227F}"/>
              </a:ext>
            </a:extLst>
          </p:cNvPr>
          <p:cNvCxnSpPr/>
          <p:nvPr/>
        </p:nvCxnSpPr>
        <p:spPr>
          <a:xfrm>
            <a:off x="7762386" y="2877954"/>
            <a:ext cx="0" cy="1058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77B7D41-4714-D427-9466-51A5C0BAE5F2}"/>
              </a:ext>
            </a:extLst>
          </p:cNvPr>
          <p:cNvCxnSpPr/>
          <p:nvPr/>
        </p:nvCxnSpPr>
        <p:spPr>
          <a:xfrm>
            <a:off x="9038122" y="2877954"/>
            <a:ext cx="0" cy="1058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427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D5B05-4944-3629-2589-A8DBA136DD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3660DC8-8CE1-E05A-67C9-513B2D7F8D5B}"/>
              </a:ext>
            </a:extLst>
          </p:cNvPr>
          <p:cNvPicPr>
            <a:picLocks noChangeAspect="1"/>
          </p:cNvPicPr>
          <p:nvPr/>
        </p:nvPicPr>
        <p:blipFill>
          <a:blip r:embed="rId3"/>
          <a:stretch>
            <a:fillRect/>
          </a:stretch>
        </p:blipFill>
        <p:spPr>
          <a:xfrm>
            <a:off x="318735" y="2984450"/>
            <a:ext cx="11316101" cy="2904189"/>
          </a:xfrm>
          <a:prstGeom prst="rect">
            <a:avLst/>
          </a:prstGeom>
        </p:spPr>
      </p:pic>
      <p:sp>
        <p:nvSpPr>
          <p:cNvPr id="4" name="Slide Number Placeholder 3">
            <a:extLst>
              <a:ext uri="{FF2B5EF4-FFF2-40B4-BE49-F238E27FC236}">
                <a16:creationId xmlns:a16="http://schemas.microsoft.com/office/drawing/2014/main" id="{858E0B8A-5794-76F1-E2C7-C8E8B28408EA}"/>
              </a:ext>
            </a:extLst>
          </p:cNvPr>
          <p:cNvSpPr>
            <a:spLocks noGrp="1"/>
          </p:cNvSpPr>
          <p:nvPr>
            <p:ph type="sldNum" sz="quarter" idx="13"/>
          </p:nvPr>
        </p:nvSpPr>
        <p:spPr/>
        <p:txBody>
          <a:bodyPr/>
          <a:lstStyle/>
          <a:p>
            <a:fld id="{8199E6F7-83EA-9647-BA4B-122413045F6F}" type="slidenum">
              <a:rPr lang="en-US" smtClean="0"/>
              <a:t>17</a:t>
            </a:fld>
            <a:endParaRPr lang="en-US"/>
          </a:p>
        </p:txBody>
      </p:sp>
      <p:sp>
        <p:nvSpPr>
          <p:cNvPr id="6" name="Text Placeholder 1">
            <a:extLst>
              <a:ext uri="{FF2B5EF4-FFF2-40B4-BE49-F238E27FC236}">
                <a16:creationId xmlns:a16="http://schemas.microsoft.com/office/drawing/2014/main" id="{1E4785AB-48C0-1F6A-ED20-6A67D5C2DABF}"/>
              </a:ext>
            </a:extLst>
          </p:cNvPr>
          <p:cNvSpPr>
            <a:spLocks noGrp="1"/>
          </p:cNvSpPr>
          <p:nvPr>
            <p:ph type="body" sz="quarter" idx="12"/>
          </p:nvPr>
        </p:nvSpPr>
        <p:spPr>
          <a:xfrm>
            <a:off x="4587538" y="863255"/>
            <a:ext cx="3016919" cy="486498"/>
          </a:xfrm>
        </p:spPr>
        <p:txBody>
          <a:bodyPr anchor="b">
            <a:normAutofit lnSpcReduction="10000"/>
          </a:bodyPr>
          <a:lstStyle/>
          <a:p>
            <a:r>
              <a:rPr lang="en-US" dirty="0"/>
              <a:t>Create Journal</a:t>
            </a:r>
          </a:p>
        </p:txBody>
      </p:sp>
      <p:sp>
        <p:nvSpPr>
          <p:cNvPr id="8" name="TextBox 7">
            <a:extLst>
              <a:ext uri="{FF2B5EF4-FFF2-40B4-BE49-F238E27FC236}">
                <a16:creationId xmlns:a16="http://schemas.microsoft.com/office/drawing/2014/main" id="{1C7855E4-C4C1-C5E8-04EE-31ECFBF65317}"/>
              </a:ext>
            </a:extLst>
          </p:cNvPr>
          <p:cNvSpPr txBox="1"/>
          <p:nvPr/>
        </p:nvSpPr>
        <p:spPr>
          <a:xfrm>
            <a:off x="2521313" y="2327509"/>
            <a:ext cx="3574684" cy="369332"/>
          </a:xfrm>
          <a:prstGeom prst="rect">
            <a:avLst/>
          </a:prstGeom>
          <a:noFill/>
          <a:ln>
            <a:solidFill>
              <a:srgbClr val="C5050C"/>
            </a:solidFill>
          </a:ln>
        </p:spPr>
        <p:txBody>
          <a:bodyPr wrap="square" rtlCol="0">
            <a:spAutoFit/>
          </a:bodyPr>
          <a:lstStyle/>
          <a:p>
            <a:r>
              <a:rPr lang="en-US" dirty="0"/>
              <a:t>Worktag in one of these fields</a:t>
            </a:r>
          </a:p>
        </p:txBody>
      </p:sp>
      <p:cxnSp>
        <p:nvCxnSpPr>
          <p:cNvPr id="18" name="Straight Arrow Connector 17">
            <a:extLst>
              <a:ext uri="{FF2B5EF4-FFF2-40B4-BE49-F238E27FC236}">
                <a16:creationId xmlns:a16="http://schemas.microsoft.com/office/drawing/2014/main" id="{3BFBC35D-0C5B-A639-FADC-F1A5EED0A278}"/>
              </a:ext>
            </a:extLst>
          </p:cNvPr>
          <p:cNvCxnSpPr/>
          <p:nvPr/>
        </p:nvCxnSpPr>
        <p:spPr>
          <a:xfrm>
            <a:off x="3355503" y="2887580"/>
            <a:ext cx="0" cy="1155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C2D851C-D434-4F20-8CF8-0D3ECF5B8196}"/>
              </a:ext>
            </a:extLst>
          </p:cNvPr>
          <p:cNvSpPr txBox="1"/>
          <p:nvPr/>
        </p:nvSpPr>
        <p:spPr>
          <a:xfrm>
            <a:off x="8103902" y="2060135"/>
            <a:ext cx="2791327" cy="646331"/>
          </a:xfrm>
          <a:prstGeom prst="rect">
            <a:avLst/>
          </a:prstGeom>
          <a:noFill/>
          <a:ln>
            <a:solidFill>
              <a:srgbClr val="C5050C"/>
            </a:solidFill>
          </a:ln>
        </p:spPr>
        <p:txBody>
          <a:bodyPr wrap="square" rtlCol="0">
            <a:spAutoFit/>
          </a:bodyPr>
          <a:lstStyle/>
          <a:p>
            <a:r>
              <a:rPr lang="en-US" dirty="0"/>
              <a:t>Find the Spend or Revenue Category </a:t>
            </a:r>
            <a:r>
              <a:rPr lang="en-US" dirty="0">
                <a:hlinkClick r:id="rId4"/>
              </a:rPr>
              <a:t>here</a:t>
            </a:r>
            <a:r>
              <a:rPr lang="en-US" dirty="0"/>
              <a:t>.</a:t>
            </a:r>
          </a:p>
        </p:txBody>
      </p:sp>
      <p:cxnSp>
        <p:nvCxnSpPr>
          <p:cNvPr id="26" name="Straight Arrow Connector 25">
            <a:extLst>
              <a:ext uri="{FF2B5EF4-FFF2-40B4-BE49-F238E27FC236}">
                <a16:creationId xmlns:a16="http://schemas.microsoft.com/office/drawing/2014/main" id="{8F46F1C5-6F84-F62F-6B03-00B87903A6F1}"/>
              </a:ext>
            </a:extLst>
          </p:cNvPr>
          <p:cNvCxnSpPr/>
          <p:nvPr/>
        </p:nvCxnSpPr>
        <p:spPr>
          <a:xfrm>
            <a:off x="8599574" y="2887580"/>
            <a:ext cx="0" cy="1058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3D52EEB-ECB5-B91A-FA07-E847890A72E7}"/>
              </a:ext>
            </a:extLst>
          </p:cNvPr>
          <p:cNvCxnSpPr/>
          <p:nvPr/>
        </p:nvCxnSpPr>
        <p:spPr>
          <a:xfrm>
            <a:off x="10424159" y="2877954"/>
            <a:ext cx="0" cy="1058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8A5AB1F-828D-3CCA-5ECC-9D6E41164C26}"/>
              </a:ext>
            </a:extLst>
          </p:cNvPr>
          <p:cNvCxnSpPr/>
          <p:nvPr/>
        </p:nvCxnSpPr>
        <p:spPr>
          <a:xfrm>
            <a:off x="5014762" y="2887580"/>
            <a:ext cx="0" cy="1155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A73CE0D-2CDB-53F8-2154-0F532D4E13A8}"/>
              </a:ext>
            </a:extLst>
          </p:cNvPr>
          <p:cNvCxnSpPr/>
          <p:nvPr/>
        </p:nvCxnSpPr>
        <p:spPr>
          <a:xfrm>
            <a:off x="5976785" y="2877954"/>
            <a:ext cx="510642" cy="1270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1E63AAD-97E9-F2BF-A787-75AAE4E90BF0}"/>
              </a:ext>
            </a:extLst>
          </p:cNvPr>
          <p:cNvCxnSpPr/>
          <p:nvPr/>
        </p:nvCxnSpPr>
        <p:spPr>
          <a:xfrm flipH="1">
            <a:off x="1828800" y="2887580"/>
            <a:ext cx="933651" cy="1058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849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48810-8DEB-9E48-A1BB-5D5FC6F9C07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57C7374-77C6-00F0-2139-96E700744C2F}"/>
              </a:ext>
            </a:extLst>
          </p:cNvPr>
          <p:cNvPicPr>
            <a:picLocks noChangeAspect="1"/>
          </p:cNvPicPr>
          <p:nvPr/>
        </p:nvPicPr>
        <p:blipFill>
          <a:blip r:embed="rId3"/>
          <a:stretch>
            <a:fillRect/>
          </a:stretch>
        </p:blipFill>
        <p:spPr>
          <a:xfrm>
            <a:off x="1320013" y="3250492"/>
            <a:ext cx="9824185" cy="2651661"/>
          </a:xfrm>
          <a:prstGeom prst="rect">
            <a:avLst/>
          </a:prstGeom>
        </p:spPr>
      </p:pic>
      <p:sp>
        <p:nvSpPr>
          <p:cNvPr id="4" name="Slide Number Placeholder 3">
            <a:extLst>
              <a:ext uri="{FF2B5EF4-FFF2-40B4-BE49-F238E27FC236}">
                <a16:creationId xmlns:a16="http://schemas.microsoft.com/office/drawing/2014/main" id="{90C00560-EE28-8E18-96C7-9BEE83863724}"/>
              </a:ext>
            </a:extLst>
          </p:cNvPr>
          <p:cNvSpPr>
            <a:spLocks noGrp="1"/>
          </p:cNvSpPr>
          <p:nvPr>
            <p:ph type="sldNum" sz="quarter" idx="13"/>
          </p:nvPr>
        </p:nvSpPr>
        <p:spPr/>
        <p:txBody>
          <a:bodyPr/>
          <a:lstStyle/>
          <a:p>
            <a:fld id="{8199E6F7-83EA-9647-BA4B-122413045F6F}" type="slidenum">
              <a:rPr lang="en-US" smtClean="0"/>
              <a:t>18</a:t>
            </a:fld>
            <a:endParaRPr lang="en-US"/>
          </a:p>
        </p:txBody>
      </p:sp>
      <p:sp>
        <p:nvSpPr>
          <p:cNvPr id="6" name="Text Placeholder 1">
            <a:extLst>
              <a:ext uri="{FF2B5EF4-FFF2-40B4-BE49-F238E27FC236}">
                <a16:creationId xmlns:a16="http://schemas.microsoft.com/office/drawing/2014/main" id="{624570AA-BB7D-2751-1CFA-BD0709178944}"/>
              </a:ext>
            </a:extLst>
          </p:cNvPr>
          <p:cNvSpPr>
            <a:spLocks noGrp="1"/>
          </p:cNvSpPr>
          <p:nvPr>
            <p:ph type="body" sz="quarter" idx="12"/>
          </p:nvPr>
        </p:nvSpPr>
        <p:spPr>
          <a:xfrm>
            <a:off x="4587538" y="863255"/>
            <a:ext cx="3016919" cy="486498"/>
          </a:xfrm>
        </p:spPr>
        <p:txBody>
          <a:bodyPr anchor="b">
            <a:normAutofit lnSpcReduction="10000"/>
          </a:bodyPr>
          <a:lstStyle/>
          <a:p>
            <a:r>
              <a:rPr lang="en-US" dirty="0"/>
              <a:t>Create Journal</a:t>
            </a:r>
          </a:p>
        </p:txBody>
      </p:sp>
      <p:sp>
        <p:nvSpPr>
          <p:cNvPr id="8" name="TextBox 7">
            <a:extLst>
              <a:ext uri="{FF2B5EF4-FFF2-40B4-BE49-F238E27FC236}">
                <a16:creationId xmlns:a16="http://schemas.microsoft.com/office/drawing/2014/main" id="{0B25EE99-5328-5107-2AA3-0DA22D72865D}"/>
              </a:ext>
            </a:extLst>
          </p:cNvPr>
          <p:cNvSpPr txBox="1"/>
          <p:nvPr/>
        </p:nvSpPr>
        <p:spPr>
          <a:xfrm>
            <a:off x="2316732" y="2241249"/>
            <a:ext cx="3574684" cy="646331"/>
          </a:xfrm>
          <a:prstGeom prst="rect">
            <a:avLst/>
          </a:prstGeom>
          <a:noFill/>
          <a:ln>
            <a:solidFill>
              <a:srgbClr val="C5050C"/>
            </a:solidFill>
          </a:ln>
        </p:spPr>
        <p:txBody>
          <a:bodyPr wrap="square" rtlCol="0">
            <a:spAutoFit/>
          </a:bodyPr>
          <a:lstStyle/>
          <a:p>
            <a:r>
              <a:rPr lang="en-US" dirty="0"/>
              <a:t>Will auto populate to defaults of worktag. Be sure they are correct.</a:t>
            </a:r>
          </a:p>
        </p:txBody>
      </p:sp>
      <p:cxnSp>
        <p:nvCxnSpPr>
          <p:cNvPr id="18" name="Straight Arrow Connector 17">
            <a:extLst>
              <a:ext uri="{FF2B5EF4-FFF2-40B4-BE49-F238E27FC236}">
                <a16:creationId xmlns:a16="http://schemas.microsoft.com/office/drawing/2014/main" id="{2CC7FCD5-FCAF-0C5E-3ECD-D39AF3E34C94}"/>
              </a:ext>
            </a:extLst>
          </p:cNvPr>
          <p:cNvCxnSpPr/>
          <p:nvPr/>
        </p:nvCxnSpPr>
        <p:spPr>
          <a:xfrm>
            <a:off x="4144775" y="2887580"/>
            <a:ext cx="0" cy="1155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8158B8C-33F0-7919-E02F-82EC6E51648A}"/>
              </a:ext>
            </a:extLst>
          </p:cNvPr>
          <p:cNvSpPr txBox="1"/>
          <p:nvPr/>
        </p:nvSpPr>
        <p:spPr>
          <a:xfrm>
            <a:off x="6168691" y="2228777"/>
            <a:ext cx="3418070" cy="646331"/>
          </a:xfrm>
          <a:prstGeom prst="rect">
            <a:avLst/>
          </a:prstGeom>
          <a:noFill/>
          <a:ln>
            <a:solidFill>
              <a:srgbClr val="C5050C"/>
            </a:solidFill>
          </a:ln>
        </p:spPr>
        <p:txBody>
          <a:bodyPr wrap="square" rtlCol="0">
            <a:spAutoFit/>
          </a:bodyPr>
          <a:lstStyle/>
          <a:p>
            <a:r>
              <a:rPr lang="en-US" dirty="0"/>
              <a:t>This is optional and would be an Activity or Expenditure Treatment</a:t>
            </a:r>
          </a:p>
        </p:txBody>
      </p:sp>
      <p:cxnSp>
        <p:nvCxnSpPr>
          <p:cNvPr id="26" name="Straight Arrow Connector 25">
            <a:extLst>
              <a:ext uri="{FF2B5EF4-FFF2-40B4-BE49-F238E27FC236}">
                <a16:creationId xmlns:a16="http://schemas.microsoft.com/office/drawing/2014/main" id="{9970E092-6F05-9216-25DB-BFD93926A64B}"/>
              </a:ext>
            </a:extLst>
          </p:cNvPr>
          <p:cNvCxnSpPr>
            <a:cxnSpLocks/>
          </p:cNvCxnSpPr>
          <p:nvPr/>
        </p:nvCxnSpPr>
        <p:spPr>
          <a:xfrm>
            <a:off x="7762176" y="2903984"/>
            <a:ext cx="0" cy="1155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8E216A0-A49C-5C25-75CC-B22FA9A1EBA8}"/>
              </a:ext>
            </a:extLst>
          </p:cNvPr>
          <p:cNvCxnSpPr/>
          <p:nvPr/>
        </p:nvCxnSpPr>
        <p:spPr>
          <a:xfrm>
            <a:off x="5832909" y="2903984"/>
            <a:ext cx="0" cy="1155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A2902E2-B4C0-BEB7-5F67-8B3F2EDF56E7}"/>
              </a:ext>
            </a:extLst>
          </p:cNvPr>
          <p:cNvCxnSpPr>
            <a:cxnSpLocks/>
          </p:cNvCxnSpPr>
          <p:nvPr/>
        </p:nvCxnSpPr>
        <p:spPr>
          <a:xfrm>
            <a:off x="2367815" y="2887580"/>
            <a:ext cx="0" cy="1155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421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8F7DA-5C58-373B-07EC-A7CD0D67BBE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1B7ED49-79A1-221D-6E71-194A18F9BB74}"/>
              </a:ext>
            </a:extLst>
          </p:cNvPr>
          <p:cNvPicPr>
            <a:picLocks noChangeAspect="1"/>
          </p:cNvPicPr>
          <p:nvPr/>
        </p:nvPicPr>
        <p:blipFill>
          <a:blip r:embed="rId3"/>
          <a:stretch>
            <a:fillRect/>
          </a:stretch>
        </p:blipFill>
        <p:spPr>
          <a:xfrm>
            <a:off x="1280437" y="2723231"/>
            <a:ext cx="9631119" cy="3105583"/>
          </a:xfrm>
          <a:prstGeom prst="rect">
            <a:avLst/>
          </a:prstGeom>
        </p:spPr>
      </p:pic>
      <p:sp>
        <p:nvSpPr>
          <p:cNvPr id="4" name="Slide Number Placeholder 3">
            <a:extLst>
              <a:ext uri="{FF2B5EF4-FFF2-40B4-BE49-F238E27FC236}">
                <a16:creationId xmlns:a16="http://schemas.microsoft.com/office/drawing/2014/main" id="{B876D8F3-0C5F-FABE-693C-26D98A96EECC}"/>
              </a:ext>
            </a:extLst>
          </p:cNvPr>
          <p:cNvSpPr>
            <a:spLocks noGrp="1"/>
          </p:cNvSpPr>
          <p:nvPr>
            <p:ph type="sldNum" sz="quarter" idx="13"/>
          </p:nvPr>
        </p:nvSpPr>
        <p:spPr/>
        <p:txBody>
          <a:bodyPr/>
          <a:lstStyle/>
          <a:p>
            <a:fld id="{8199E6F7-83EA-9647-BA4B-122413045F6F}" type="slidenum">
              <a:rPr lang="en-US" smtClean="0"/>
              <a:t>19</a:t>
            </a:fld>
            <a:endParaRPr lang="en-US"/>
          </a:p>
        </p:txBody>
      </p:sp>
      <p:sp>
        <p:nvSpPr>
          <p:cNvPr id="6" name="Text Placeholder 1">
            <a:extLst>
              <a:ext uri="{FF2B5EF4-FFF2-40B4-BE49-F238E27FC236}">
                <a16:creationId xmlns:a16="http://schemas.microsoft.com/office/drawing/2014/main" id="{F420B51A-093E-10CE-B501-913BD0E65AA2}"/>
              </a:ext>
            </a:extLst>
          </p:cNvPr>
          <p:cNvSpPr>
            <a:spLocks noGrp="1"/>
          </p:cNvSpPr>
          <p:nvPr>
            <p:ph type="body" sz="quarter" idx="12"/>
          </p:nvPr>
        </p:nvSpPr>
        <p:spPr>
          <a:xfrm>
            <a:off x="4587538" y="863255"/>
            <a:ext cx="3016919" cy="486498"/>
          </a:xfrm>
        </p:spPr>
        <p:txBody>
          <a:bodyPr anchor="b">
            <a:normAutofit lnSpcReduction="10000"/>
          </a:bodyPr>
          <a:lstStyle/>
          <a:p>
            <a:r>
              <a:rPr lang="en-US" dirty="0"/>
              <a:t>Create Journal</a:t>
            </a:r>
          </a:p>
        </p:txBody>
      </p:sp>
      <p:sp>
        <p:nvSpPr>
          <p:cNvPr id="7" name="TextBox 6">
            <a:extLst>
              <a:ext uri="{FF2B5EF4-FFF2-40B4-BE49-F238E27FC236}">
                <a16:creationId xmlns:a16="http://schemas.microsoft.com/office/drawing/2014/main" id="{9CF29215-1718-88FB-EE3D-7685ABA35AF3}"/>
              </a:ext>
            </a:extLst>
          </p:cNvPr>
          <p:cNvSpPr txBox="1"/>
          <p:nvPr/>
        </p:nvSpPr>
        <p:spPr>
          <a:xfrm>
            <a:off x="2236265" y="1624941"/>
            <a:ext cx="7719461" cy="830997"/>
          </a:xfrm>
          <a:prstGeom prst="rect">
            <a:avLst/>
          </a:prstGeom>
          <a:noFill/>
        </p:spPr>
        <p:txBody>
          <a:bodyPr wrap="square" rtlCol="0">
            <a:spAutoFit/>
          </a:bodyPr>
          <a:lstStyle/>
          <a:p>
            <a:r>
              <a:rPr lang="en-US" sz="2400" dirty="0"/>
              <a:t>Don’t forget your attachment. If you do forget, you can still add it after you submit</a:t>
            </a:r>
            <a:r>
              <a:rPr lang="en-US" sz="2000" dirty="0"/>
              <a:t>.</a:t>
            </a:r>
          </a:p>
        </p:txBody>
      </p:sp>
    </p:spTree>
    <p:extLst>
      <p:ext uri="{BB962C8B-B14F-4D97-AF65-F5344CB8AC3E}">
        <p14:creationId xmlns:p14="http://schemas.microsoft.com/office/powerpoint/2010/main" val="447881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B85D0-6BD8-DB2A-91EF-EC1F42A69E5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F9248B8-7BCC-842C-C45C-1797061D734C}"/>
              </a:ext>
            </a:extLst>
          </p:cNvPr>
          <p:cNvSpPr>
            <a:spLocks noGrp="1"/>
          </p:cNvSpPr>
          <p:nvPr>
            <p:ph type="body" sz="quarter" idx="12"/>
          </p:nvPr>
        </p:nvSpPr>
        <p:spPr>
          <a:xfrm>
            <a:off x="3844751" y="1060471"/>
            <a:ext cx="4731357" cy="633576"/>
          </a:xfrm>
        </p:spPr>
        <p:txBody>
          <a:bodyPr/>
          <a:lstStyle/>
          <a:p>
            <a:r>
              <a:rPr lang="en-US" dirty="0"/>
              <a:t>UW-Madison Resources</a:t>
            </a:r>
          </a:p>
        </p:txBody>
      </p:sp>
      <p:sp>
        <p:nvSpPr>
          <p:cNvPr id="4" name="Slide Number Placeholder 3">
            <a:extLst>
              <a:ext uri="{FF2B5EF4-FFF2-40B4-BE49-F238E27FC236}">
                <a16:creationId xmlns:a16="http://schemas.microsoft.com/office/drawing/2014/main" id="{BA82B95E-91AF-82F7-E436-283DB62D61F0}"/>
              </a:ext>
            </a:extLst>
          </p:cNvPr>
          <p:cNvSpPr>
            <a:spLocks noGrp="1"/>
          </p:cNvSpPr>
          <p:nvPr>
            <p:ph type="sldNum" sz="quarter" idx="13"/>
          </p:nvPr>
        </p:nvSpPr>
        <p:spPr/>
        <p:txBody>
          <a:bodyPr/>
          <a:lstStyle/>
          <a:p>
            <a:fld id="{8199E6F7-83EA-9647-BA4B-122413045F6F}" type="slidenum">
              <a:rPr lang="en-US" smtClean="0"/>
              <a:t>2</a:t>
            </a:fld>
            <a:endParaRPr lang="en-US"/>
          </a:p>
        </p:txBody>
      </p:sp>
      <p:sp>
        <p:nvSpPr>
          <p:cNvPr id="2" name="TextBox 1">
            <a:extLst>
              <a:ext uri="{FF2B5EF4-FFF2-40B4-BE49-F238E27FC236}">
                <a16:creationId xmlns:a16="http://schemas.microsoft.com/office/drawing/2014/main" id="{FF5C6829-72A8-34F5-C4D5-4BE237DE9BA7}"/>
              </a:ext>
            </a:extLst>
          </p:cNvPr>
          <p:cNvSpPr txBox="1"/>
          <p:nvPr/>
        </p:nvSpPr>
        <p:spPr>
          <a:xfrm>
            <a:off x="1369426" y="2017112"/>
            <a:ext cx="9453148" cy="3785652"/>
          </a:xfrm>
          <a:prstGeom prst="rect">
            <a:avLst/>
          </a:prstGeom>
          <a:noFill/>
        </p:spPr>
        <p:txBody>
          <a:bodyPr wrap="square" rtlCol="0">
            <a:spAutoFit/>
          </a:bodyPr>
          <a:lstStyle/>
          <a:p>
            <a:r>
              <a:rPr lang="en-US" sz="2400" dirty="0" err="1">
                <a:hlinkClick r:id="rId3"/>
              </a:rPr>
              <a:t>DoBS</a:t>
            </a:r>
            <a:r>
              <a:rPr lang="en-US" sz="2400" dirty="0">
                <a:hlinkClick r:id="rId3"/>
              </a:rPr>
              <a:t> Workday Financial Accounting and Pre-Workday Historical Reporting</a:t>
            </a:r>
            <a:r>
              <a:rPr lang="en-US" sz="2400" dirty="0"/>
              <a:t> </a:t>
            </a:r>
          </a:p>
          <a:p>
            <a:pPr marL="342900" indent="-342900">
              <a:buFont typeface="Arial" panose="020B0604020202020204" pitchFamily="34" charset="0"/>
              <a:buChar char="•"/>
            </a:pPr>
            <a:r>
              <a:rPr lang="en-US" sz="2400" dirty="0"/>
              <a:t>Great resources for the journal processes</a:t>
            </a:r>
          </a:p>
          <a:p>
            <a:pPr marL="342900" indent="-342900">
              <a:buFont typeface="Arial" panose="020B0604020202020204" pitchFamily="34" charset="0"/>
              <a:buChar char="•"/>
            </a:pPr>
            <a:r>
              <a:rPr lang="en-US" sz="2400" dirty="0"/>
              <a:t>List of Workdays reports at bottom of page</a:t>
            </a:r>
          </a:p>
          <a:p>
            <a:endParaRPr lang="en-US" sz="2400" dirty="0"/>
          </a:p>
          <a:p>
            <a:r>
              <a:rPr lang="en-US" sz="2400" dirty="0">
                <a:hlinkClick r:id="rId4"/>
              </a:rPr>
              <a:t>Journal Decision Tree</a:t>
            </a:r>
            <a:r>
              <a:rPr lang="en-US" sz="2400" dirty="0"/>
              <a:t> – Located on the above page in a blue box</a:t>
            </a:r>
          </a:p>
          <a:p>
            <a:endParaRPr lang="en-US" sz="2400" dirty="0"/>
          </a:p>
          <a:p>
            <a:pPr marL="342900" indent="-342900">
              <a:buFont typeface="Arial" panose="020B0604020202020204" pitchFamily="34" charset="0"/>
              <a:buChar char="•"/>
            </a:pPr>
            <a:r>
              <a:rPr lang="en-US" sz="2400" dirty="0"/>
              <a:t>There are links to both UW-Madison and System Job Aids and resources on this page. </a:t>
            </a:r>
          </a:p>
          <a:p>
            <a:pPr marL="342900" indent="-342900">
              <a:buFont typeface="Arial" panose="020B0604020202020204" pitchFamily="34" charset="0"/>
              <a:buChar char="•"/>
            </a:pPr>
            <a:r>
              <a:rPr lang="en-US" sz="2400" dirty="0"/>
              <a:t>Make UW-Madison resources priority over System resources when there is a choice.</a:t>
            </a:r>
          </a:p>
        </p:txBody>
      </p:sp>
      <p:sp>
        <p:nvSpPr>
          <p:cNvPr id="5" name="TextBox 4">
            <a:extLst>
              <a:ext uri="{FF2B5EF4-FFF2-40B4-BE49-F238E27FC236}">
                <a16:creationId xmlns:a16="http://schemas.microsoft.com/office/drawing/2014/main" id="{2142689A-6A06-6ED2-8E3C-2DA2F3DA6EDA}"/>
              </a:ext>
            </a:extLst>
          </p:cNvPr>
          <p:cNvSpPr txBox="1"/>
          <p:nvPr/>
        </p:nvSpPr>
        <p:spPr>
          <a:xfrm>
            <a:off x="1369426" y="5964232"/>
            <a:ext cx="8707655" cy="400110"/>
          </a:xfrm>
          <a:prstGeom prst="rect">
            <a:avLst/>
          </a:prstGeom>
          <a:noFill/>
        </p:spPr>
        <p:txBody>
          <a:bodyPr wrap="square" rtlCol="0">
            <a:spAutoFit/>
          </a:bodyPr>
          <a:lstStyle/>
          <a:p>
            <a:r>
              <a:rPr lang="en-US" sz="2000" dirty="0"/>
              <a:t>Note: They are continually making updates to the process at the above web page.</a:t>
            </a:r>
          </a:p>
        </p:txBody>
      </p:sp>
    </p:spTree>
    <p:extLst>
      <p:ext uri="{BB962C8B-B14F-4D97-AF65-F5344CB8AC3E}">
        <p14:creationId xmlns:p14="http://schemas.microsoft.com/office/powerpoint/2010/main" val="205061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CAADC-3BC2-98D3-5DEF-29B3D701E8F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E3DD53E-A8F5-E2F4-E21B-19D9B7159196}"/>
              </a:ext>
            </a:extLst>
          </p:cNvPr>
          <p:cNvSpPr>
            <a:spLocks noGrp="1"/>
          </p:cNvSpPr>
          <p:nvPr>
            <p:ph type="body" sz="quarter" idx="12"/>
          </p:nvPr>
        </p:nvSpPr>
        <p:spPr>
          <a:xfrm>
            <a:off x="1485900" y="2976541"/>
            <a:ext cx="8591751" cy="603563"/>
          </a:xfrm>
        </p:spPr>
        <p:txBody>
          <a:bodyPr/>
          <a:lstStyle/>
          <a:p>
            <a:r>
              <a:rPr lang="en-US" dirty="0"/>
              <a:t>Add Attachment after Submission</a:t>
            </a:r>
          </a:p>
        </p:txBody>
      </p:sp>
      <p:sp>
        <p:nvSpPr>
          <p:cNvPr id="4" name="Slide Number Placeholder 3">
            <a:extLst>
              <a:ext uri="{FF2B5EF4-FFF2-40B4-BE49-F238E27FC236}">
                <a16:creationId xmlns:a16="http://schemas.microsoft.com/office/drawing/2014/main" id="{A23D1CDA-927B-4882-13B2-59A04116EDD1}"/>
              </a:ext>
            </a:extLst>
          </p:cNvPr>
          <p:cNvSpPr>
            <a:spLocks noGrp="1"/>
          </p:cNvSpPr>
          <p:nvPr>
            <p:ph type="sldNum" sz="quarter" idx="14"/>
          </p:nvPr>
        </p:nvSpPr>
        <p:spPr/>
        <p:txBody>
          <a:bodyPr/>
          <a:lstStyle/>
          <a:p>
            <a:fld id="{8199E6F7-83EA-9647-BA4B-122413045F6F}" type="slidenum">
              <a:rPr lang="en-US" smtClean="0"/>
              <a:t>20</a:t>
            </a:fld>
            <a:endParaRPr lang="en-US"/>
          </a:p>
        </p:txBody>
      </p:sp>
    </p:spTree>
    <p:extLst>
      <p:ext uri="{BB962C8B-B14F-4D97-AF65-F5344CB8AC3E}">
        <p14:creationId xmlns:p14="http://schemas.microsoft.com/office/powerpoint/2010/main" val="553154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11B8B-5249-CA5F-C871-0A3694116A3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C31FB4-5A6E-01A7-4072-4A60E5BCE6B9}"/>
              </a:ext>
            </a:extLst>
          </p:cNvPr>
          <p:cNvSpPr>
            <a:spLocks noGrp="1"/>
          </p:cNvSpPr>
          <p:nvPr>
            <p:ph type="sldNum" sz="quarter" idx="13"/>
          </p:nvPr>
        </p:nvSpPr>
        <p:spPr/>
        <p:txBody>
          <a:bodyPr/>
          <a:lstStyle/>
          <a:p>
            <a:fld id="{8199E6F7-83EA-9647-BA4B-122413045F6F}" type="slidenum">
              <a:rPr lang="en-US" smtClean="0"/>
              <a:t>21</a:t>
            </a:fld>
            <a:endParaRPr lang="en-US"/>
          </a:p>
        </p:txBody>
      </p:sp>
      <p:sp>
        <p:nvSpPr>
          <p:cNvPr id="6" name="Text Placeholder 1">
            <a:extLst>
              <a:ext uri="{FF2B5EF4-FFF2-40B4-BE49-F238E27FC236}">
                <a16:creationId xmlns:a16="http://schemas.microsoft.com/office/drawing/2014/main" id="{FAEB75F8-5323-3031-ED92-2C399E9AF503}"/>
              </a:ext>
            </a:extLst>
          </p:cNvPr>
          <p:cNvSpPr>
            <a:spLocks noGrp="1"/>
          </p:cNvSpPr>
          <p:nvPr>
            <p:ph type="body" sz="quarter" idx="12"/>
          </p:nvPr>
        </p:nvSpPr>
        <p:spPr>
          <a:xfrm>
            <a:off x="2904292" y="540554"/>
            <a:ext cx="6383406" cy="1018737"/>
          </a:xfrm>
        </p:spPr>
        <p:txBody>
          <a:bodyPr anchor="b">
            <a:normAutofit fontScale="92500"/>
          </a:bodyPr>
          <a:lstStyle/>
          <a:p>
            <a:pPr algn="ctr"/>
            <a:r>
              <a:rPr lang="en-US" dirty="0"/>
              <a:t>Add Attachment after Submission</a:t>
            </a:r>
          </a:p>
          <a:p>
            <a:pPr algn="ctr"/>
            <a:r>
              <a:rPr lang="en-US" sz="2600" dirty="0"/>
              <a:t>(only if not added before submission)</a:t>
            </a:r>
          </a:p>
        </p:txBody>
      </p:sp>
      <p:sp>
        <p:nvSpPr>
          <p:cNvPr id="2" name="TextBox 1">
            <a:extLst>
              <a:ext uri="{FF2B5EF4-FFF2-40B4-BE49-F238E27FC236}">
                <a16:creationId xmlns:a16="http://schemas.microsoft.com/office/drawing/2014/main" id="{8EA0C403-1F34-D5FD-E0D7-849924D5A0FA}"/>
              </a:ext>
            </a:extLst>
          </p:cNvPr>
          <p:cNvSpPr txBox="1"/>
          <p:nvPr/>
        </p:nvSpPr>
        <p:spPr>
          <a:xfrm>
            <a:off x="3270981" y="1899669"/>
            <a:ext cx="5650028" cy="830997"/>
          </a:xfrm>
          <a:prstGeom prst="rect">
            <a:avLst/>
          </a:prstGeom>
          <a:noFill/>
        </p:spPr>
        <p:txBody>
          <a:bodyPr wrap="square" rtlCol="0">
            <a:spAutoFit/>
          </a:bodyPr>
          <a:lstStyle/>
          <a:p>
            <a:r>
              <a:rPr lang="en-US" sz="2400" dirty="0"/>
              <a:t>Find your submission in your inbox archive</a:t>
            </a:r>
          </a:p>
          <a:p>
            <a:r>
              <a:rPr lang="en-US" sz="2400" dirty="0"/>
              <a:t>Click on it so it appears on the right.</a:t>
            </a:r>
          </a:p>
        </p:txBody>
      </p:sp>
      <p:pic>
        <p:nvPicPr>
          <p:cNvPr id="10" name="Picture 9">
            <a:extLst>
              <a:ext uri="{FF2B5EF4-FFF2-40B4-BE49-F238E27FC236}">
                <a16:creationId xmlns:a16="http://schemas.microsoft.com/office/drawing/2014/main" id="{D4ECBD8D-9EA8-157A-903A-5BB8CF78C600}"/>
              </a:ext>
            </a:extLst>
          </p:cNvPr>
          <p:cNvPicPr>
            <a:picLocks noChangeAspect="1"/>
          </p:cNvPicPr>
          <p:nvPr/>
        </p:nvPicPr>
        <p:blipFill>
          <a:blip r:embed="rId3"/>
          <a:stretch>
            <a:fillRect/>
          </a:stretch>
        </p:blipFill>
        <p:spPr>
          <a:xfrm>
            <a:off x="3270981" y="3071045"/>
            <a:ext cx="7843451" cy="3606094"/>
          </a:xfrm>
          <a:prstGeom prst="rect">
            <a:avLst/>
          </a:prstGeom>
        </p:spPr>
      </p:pic>
      <p:sp>
        <p:nvSpPr>
          <p:cNvPr id="11" name="TextBox 10">
            <a:extLst>
              <a:ext uri="{FF2B5EF4-FFF2-40B4-BE49-F238E27FC236}">
                <a16:creationId xmlns:a16="http://schemas.microsoft.com/office/drawing/2014/main" id="{BE4965FA-5CD9-FFF2-D840-B1C6350547B1}"/>
              </a:ext>
            </a:extLst>
          </p:cNvPr>
          <p:cNvSpPr txBox="1"/>
          <p:nvPr/>
        </p:nvSpPr>
        <p:spPr>
          <a:xfrm>
            <a:off x="721894" y="4331369"/>
            <a:ext cx="2011681" cy="1077218"/>
          </a:xfrm>
          <a:prstGeom prst="rect">
            <a:avLst/>
          </a:prstGeom>
          <a:noFill/>
          <a:ln>
            <a:solidFill>
              <a:srgbClr val="C5050C"/>
            </a:solidFill>
          </a:ln>
        </p:spPr>
        <p:txBody>
          <a:bodyPr wrap="square" rtlCol="0">
            <a:spAutoFit/>
          </a:bodyPr>
          <a:lstStyle/>
          <a:p>
            <a:r>
              <a:rPr lang="en-US" sz="2000" dirty="0"/>
              <a:t>Left click on the three dots after the FOR wording</a:t>
            </a:r>
            <a:r>
              <a:rPr lang="en-US" sz="2400" dirty="0"/>
              <a:t>.</a:t>
            </a:r>
          </a:p>
        </p:txBody>
      </p:sp>
      <p:cxnSp>
        <p:nvCxnSpPr>
          <p:cNvPr id="13" name="Straight Arrow Connector 12">
            <a:extLst>
              <a:ext uri="{FF2B5EF4-FFF2-40B4-BE49-F238E27FC236}">
                <a16:creationId xmlns:a16="http://schemas.microsoft.com/office/drawing/2014/main" id="{8281519F-6B22-FCE4-77E8-FCD4A8A267CF}"/>
              </a:ext>
            </a:extLst>
          </p:cNvPr>
          <p:cNvCxnSpPr>
            <a:cxnSpLocks/>
          </p:cNvCxnSpPr>
          <p:nvPr/>
        </p:nvCxnSpPr>
        <p:spPr>
          <a:xfrm>
            <a:off x="2904292" y="4869978"/>
            <a:ext cx="3352129" cy="870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500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10F85-E0F5-BDD0-780D-C789D14A890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E3D79A-A52C-FFA2-F305-C2A56D8C4C4F}"/>
              </a:ext>
            </a:extLst>
          </p:cNvPr>
          <p:cNvSpPr>
            <a:spLocks noGrp="1"/>
          </p:cNvSpPr>
          <p:nvPr>
            <p:ph type="sldNum" sz="quarter" idx="13"/>
          </p:nvPr>
        </p:nvSpPr>
        <p:spPr/>
        <p:txBody>
          <a:bodyPr/>
          <a:lstStyle/>
          <a:p>
            <a:fld id="{8199E6F7-83EA-9647-BA4B-122413045F6F}" type="slidenum">
              <a:rPr lang="en-US" smtClean="0"/>
              <a:t>22</a:t>
            </a:fld>
            <a:endParaRPr lang="en-US"/>
          </a:p>
        </p:txBody>
      </p:sp>
      <p:sp>
        <p:nvSpPr>
          <p:cNvPr id="6" name="Text Placeholder 1">
            <a:extLst>
              <a:ext uri="{FF2B5EF4-FFF2-40B4-BE49-F238E27FC236}">
                <a16:creationId xmlns:a16="http://schemas.microsoft.com/office/drawing/2014/main" id="{7FA8A547-C924-0FF7-8E44-DC9E6A4F1903}"/>
              </a:ext>
            </a:extLst>
          </p:cNvPr>
          <p:cNvSpPr>
            <a:spLocks noGrp="1"/>
          </p:cNvSpPr>
          <p:nvPr>
            <p:ph type="body" sz="quarter" idx="12"/>
          </p:nvPr>
        </p:nvSpPr>
        <p:spPr>
          <a:xfrm>
            <a:off x="2904292" y="540554"/>
            <a:ext cx="6383406" cy="1018737"/>
          </a:xfrm>
        </p:spPr>
        <p:txBody>
          <a:bodyPr anchor="b">
            <a:normAutofit fontScale="92500"/>
          </a:bodyPr>
          <a:lstStyle/>
          <a:p>
            <a:pPr algn="ctr"/>
            <a:r>
              <a:rPr lang="en-US" dirty="0"/>
              <a:t>Add Attachment after Submission</a:t>
            </a:r>
          </a:p>
          <a:p>
            <a:pPr algn="ctr"/>
            <a:r>
              <a:rPr lang="en-US" sz="2600" dirty="0"/>
              <a:t>(only if not added before submission)</a:t>
            </a:r>
          </a:p>
        </p:txBody>
      </p:sp>
      <p:pic>
        <p:nvPicPr>
          <p:cNvPr id="5" name="Picture 4">
            <a:extLst>
              <a:ext uri="{FF2B5EF4-FFF2-40B4-BE49-F238E27FC236}">
                <a16:creationId xmlns:a16="http://schemas.microsoft.com/office/drawing/2014/main" id="{79CCCE46-62DC-ACB2-158B-8762D53FE26B}"/>
              </a:ext>
            </a:extLst>
          </p:cNvPr>
          <p:cNvPicPr>
            <a:picLocks noChangeAspect="1"/>
          </p:cNvPicPr>
          <p:nvPr/>
        </p:nvPicPr>
        <p:blipFill>
          <a:blip r:embed="rId3"/>
          <a:stretch>
            <a:fillRect/>
          </a:stretch>
        </p:blipFill>
        <p:spPr>
          <a:xfrm>
            <a:off x="856649" y="3095848"/>
            <a:ext cx="10135402" cy="3033672"/>
          </a:xfrm>
          <a:prstGeom prst="rect">
            <a:avLst/>
          </a:prstGeom>
        </p:spPr>
      </p:pic>
      <p:sp>
        <p:nvSpPr>
          <p:cNvPr id="7" name="TextBox 6">
            <a:extLst>
              <a:ext uri="{FF2B5EF4-FFF2-40B4-BE49-F238E27FC236}">
                <a16:creationId xmlns:a16="http://schemas.microsoft.com/office/drawing/2014/main" id="{8736E40F-BCBC-E235-6CCB-C43531E96772}"/>
              </a:ext>
            </a:extLst>
          </p:cNvPr>
          <p:cNvSpPr txBox="1"/>
          <p:nvPr/>
        </p:nvSpPr>
        <p:spPr>
          <a:xfrm>
            <a:off x="4379495" y="1764839"/>
            <a:ext cx="3089709" cy="923330"/>
          </a:xfrm>
          <a:prstGeom prst="rect">
            <a:avLst/>
          </a:prstGeom>
          <a:noFill/>
        </p:spPr>
        <p:txBody>
          <a:bodyPr wrap="square" rtlCol="0">
            <a:spAutoFit/>
          </a:bodyPr>
          <a:lstStyle/>
          <a:p>
            <a:r>
              <a:rPr lang="en-US" dirty="0"/>
              <a:t>Another window will pop up.</a:t>
            </a:r>
          </a:p>
          <a:p>
            <a:r>
              <a:rPr lang="en-US" dirty="0"/>
              <a:t>Click on Journal.</a:t>
            </a:r>
          </a:p>
          <a:p>
            <a:r>
              <a:rPr lang="en-US" dirty="0"/>
              <a:t>Choose Add Attachment.</a:t>
            </a:r>
          </a:p>
        </p:txBody>
      </p:sp>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DC474442-6282-A062-F2D5-3F00D961E586}"/>
                  </a:ext>
                </a:extLst>
              </p14:cNvPr>
              <p14:cNvContentPartPr/>
              <p14:nvPr/>
            </p14:nvContentPartPr>
            <p14:xfrm>
              <a:off x="1010766" y="4330781"/>
              <a:ext cx="557640" cy="10440"/>
            </p14:xfrm>
          </p:contentPart>
        </mc:Choice>
        <mc:Fallback xmlns="">
          <p:pic>
            <p:nvPicPr>
              <p:cNvPr id="12" name="Ink 11">
                <a:extLst>
                  <a:ext uri="{FF2B5EF4-FFF2-40B4-BE49-F238E27FC236}">
                    <a16:creationId xmlns:a16="http://schemas.microsoft.com/office/drawing/2014/main" id="{DC474442-6282-A062-F2D5-3F00D961E586}"/>
                  </a:ext>
                </a:extLst>
              </p:cNvPr>
              <p:cNvPicPr/>
              <p:nvPr/>
            </p:nvPicPr>
            <p:blipFill>
              <a:blip r:embed="rId5"/>
              <a:stretch>
                <a:fillRect/>
              </a:stretch>
            </p:blipFill>
            <p:spPr>
              <a:xfrm>
                <a:off x="956766" y="4223141"/>
                <a:ext cx="6652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DABC5D98-D962-D25C-6EC4-9220BA2CF111}"/>
                  </a:ext>
                </a:extLst>
              </p14:cNvPr>
              <p14:cNvContentPartPr/>
              <p14:nvPr/>
            </p14:nvContentPartPr>
            <p14:xfrm>
              <a:off x="2781606" y="4822181"/>
              <a:ext cx="924120" cy="19440"/>
            </p14:xfrm>
          </p:contentPart>
        </mc:Choice>
        <mc:Fallback xmlns="">
          <p:pic>
            <p:nvPicPr>
              <p:cNvPr id="15" name="Ink 14">
                <a:extLst>
                  <a:ext uri="{FF2B5EF4-FFF2-40B4-BE49-F238E27FC236}">
                    <a16:creationId xmlns:a16="http://schemas.microsoft.com/office/drawing/2014/main" id="{DABC5D98-D962-D25C-6EC4-9220BA2CF111}"/>
                  </a:ext>
                </a:extLst>
              </p:cNvPr>
              <p:cNvPicPr/>
              <p:nvPr/>
            </p:nvPicPr>
            <p:blipFill>
              <a:blip r:embed="rId7"/>
              <a:stretch>
                <a:fillRect/>
              </a:stretch>
            </p:blipFill>
            <p:spPr>
              <a:xfrm>
                <a:off x="2727606" y="4714181"/>
                <a:ext cx="1031760" cy="235080"/>
              </a:xfrm>
              <a:prstGeom prst="rect">
                <a:avLst/>
              </a:prstGeom>
            </p:spPr>
          </p:pic>
        </mc:Fallback>
      </mc:AlternateContent>
    </p:spTree>
    <p:extLst>
      <p:ext uri="{BB962C8B-B14F-4D97-AF65-F5344CB8AC3E}">
        <p14:creationId xmlns:p14="http://schemas.microsoft.com/office/powerpoint/2010/main" val="2108427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F5733-27F8-CB69-3FB4-CDC9344F59D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D90BA3-5EEF-51A5-3F4A-48F2CBB66904}"/>
              </a:ext>
            </a:extLst>
          </p:cNvPr>
          <p:cNvSpPr>
            <a:spLocks noGrp="1"/>
          </p:cNvSpPr>
          <p:nvPr>
            <p:ph type="sldNum" sz="quarter" idx="13"/>
          </p:nvPr>
        </p:nvSpPr>
        <p:spPr/>
        <p:txBody>
          <a:bodyPr/>
          <a:lstStyle/>
          <a:p>
            <a:fld id="{8199E6F7-83EA-9647-BA4B-122413045F6F}" type="slidenum">
              <a:rPr lang="en-US" smtClean="0"/>
              <a:t>23</a:t>
            </a:fld>
            <a:endParaRPr lang="en-US"/>
          </a:p>
        </p:txBody>
      </p:sp>
      <p:sp>
        <p:nvSpPr>
          <p:cNvPr id="6" name="Text Placeholder 1">
            <a:extLst>
              <a:ext uri="{FF2B5EF4-FFF2-40B4-BE49-F238E27FC236}">
                <a16:creationId xmlns:a16="http://schemas.microsoft.com/office/drawing/2014/main" id="{7925E54E-E439-8DAB-0B66-E98B265507F3}"/>
              </a:ext>
            </a:extLst>
          </p:cNvPr>
          <p:cNvSpPr>
            <a:spLocks noGrp="1"/>
          </p:cNvSpPr>
          <p:nvPr>
            <p:ph type="body" sz="quarter" idx="12"/>
          </p:nvPr>
        </p:nvSpPr>
        <p:spPr>
          <a:xfrm>
            <a:off x="2904292" y="829313"/>
            <a:ext cx="6383406" cy="1018737"/>
          </a:xfrm>
        </p:spPr>
        <p:txBody>
          <a:bodyPr anchor="b">
            <a:normAutofit fontScale="92500"/>
          </a:bodyPr>
          <a:lstStyle/>
          <a:p>
            <a:pPr algn="ctr"/>
            <a:r>
              <a:rPr lang="en-US" dirty="0"/>
              <a:t>Add Attachment after Submission</a:t>
            </a:r>
          </a:p>
          <a:p>
            <a:pPr algn="ctr"/>
            <a:r>
              <a:rPr lang="en-US" sz="2600" dirty="0"/>
              <a:t>(only if not added before submission)</a:t>
            </a:r>
          </a:p>
        </p:txBody>
      </p:sp>
      <p:sp>
        <p:nvSpPr>
          <p:cNvPr id="2" name="TextBox 1">
            <a:extLst>
              <a:ext uri="{FF2B5EF4-FFF2-40B4-BE49-F238E27FC236}">
                <a16:creationId xmlns:a16="http://schemas.microsoft.com/office/drawing/2014/main" id="{E598660E-0E4E-652B-09EE-B6DD85169E7E}"/>
              </a:ext>
            </a:extLst>
          </p:cNvPr>
          <p:cNvSpPr txBox="1"/>
          <p:nvPr/>
        </p:nvSpPr>
        <p:spPr>
          <a:xfrm>
            <a:off x="1097279" y="3185962"/>
            <a:ext cx="4071487" cy="830997"/>
          </a:xfrm>
          <a:prstGeom prst="rect">
            <a:avLst/>
          </a:prstGeom>
          <a:noFill/>
          <a:ln>
            <a:solidFill>
              <a:srgbClr val="C5050C"/>
            </a:solidFill>
          </a:ln>
        </p:spPr>
        <p:txBody>
          <a:bodyPr wrap="square" rtlCol="0">
            <a:spAutoFit/>
          </a:bodyPr>
          <a:lstStyle/>
          <a:p>
            <a:r>
              <a:rPr lang="en-US" sz="2400" dirty="0"/>
              <a:t>Upload your attachment.</a:t>
            </a:r>
          </a:p>
          <a:p>
            <a:r>
              <a:rPr lang="en-US" sz="2400" dirty="0"/>
              <a:t>Can also remove attachments.</a:t>
            </a:r>
          </a:p>
        </p:txBody>
      </p:sp>
      <p:pic>
        <p:nvPicPr>
          <p:cNvPr id="5" name="Picture 4">
            <a:extLst>
              <a:ext uri="{FF2B5EF4-FFF2-40B4-BE49-F238E27FC236}">
                <a16:creationId xmlns:a16="http://schemas.microsoft.com/office/drawing/2014/main" id="{4F9E4CF8-2F8E-612A-28DA-B3FADD3C68A4}"/>
              </a:ext>
            </a:extLst>
          </p:cNvPr>
          <p:cNvPicPr>
            <a:picLocks noChangeAspect="1"/>
          </p:cNvPicPr>
          <p:nvPr/>
        </p:nvPicPr>
        <p:blipFill>
          <a:blip r:embed="rId3"/>
          <a:stretch>
            <a:fillRect/>
          </a:stretch>
        </p:blipFill>
        <p:spPr>
          <a:xfrm>
            <a:off x="5965557" y="2005911"/>
            <a:ext cx="3650081" cy="4399702"/>
          </a:xfrm>
          <a:prstGeom prst="rect">
            <a:avLst/>
          </a:prstGeom>
          <a:ln>
            <a:solidFill>
              <a:schemeClr val="tx1"/>
            </a:solidFill>
          </a:ln>
        </p:spPr>
      </p:pic>
    </p:spTree>
    <p:extLst>
      <p:ext uri="{BB962C8B-B14F-4D97-AF65-F5344CB8AC3E}">
        <p14:creationId xmlns:p14="http://schemas.microsoft.com/office/powerpoint/2010/main" val="692662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9DC79-99B7-8B08-1F3A-215314C1068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BBBF2F2-D473-77DA-5549-C98F1AD5CB8E}"/>
              </a:ext>
            </a:extLst>
          </p:cNvPr>
          <p:cNvSpPr>
            <a:spLocks noGrp="1"/>
          </p:cNvSpPr>
          <p:nvPr>
            <p:ph type="body" sz="quarter" idx="12"/>
          </p:nvPr>
        </p:nvSpPr>
        <p:spPr>
          <a:xfrm>
            <a:off x="1485900" y="2724325"/>
            <a:ext cx="8177863" cy="904399"/>
          </a:xfrm>
        </p:spPr>
        <p:txBody>
          <a:bodyPr/>
          <a:lstStyle/>
          <a:p>
            <a:r>
              <a:rPr lang="en-US" dirty="0"/>
              <a:t>Enterprise Interface Builder (EIB)</a:t>
            </a:r>
          </a:p>
        </p:txBody>
      </p:sp>
      <p:sp>
        <p:nvSpPr>
          <p:cNvPr id="4" name="Slide Number Placeholder 3">
            <a:extLst>
              <a:ext uri="{FF2B5EF4-FFF2-40B4-BE49-F238E27FC236}">
                <a16:creationId xmlns:a16="http://schemas.microsoft.com/office/drawing/2014/main" id="{E50D81AC-0161-2ED1-8262-023FC67B8FA1}"/>
              </a:ext>
            </a:extLst>
          </p:cNvPr>
          <p:cNvSpPr>
            <a:spLocks noGrp="1"/>
          </p:cNvSpPr>
          <p:nvPr>
            <p:ph type="sldNum" sz="quarter" idx="14"/>
          </p:nvPr>
        </p:nvSpPr>
        <p:spPr/>
        <p:txBody>
          <a:bodyPr/>
          <a:lstStyle/>
          <a:p>
            <a:fld id="{8199E6F7-83EA-9647-BA4B-122413045F6F}" type="slidenum">
              <a:rPr lang="en-US" smtClean="0"/>
              <a:t>24</a:t>
            </a:fld>
            <a:endParaRPr lang="en-US"/>
          </a:p>
        </p:txBody>
      </p:sp>
    </p:spTree>
    <p:extLst>
      <p:ext uri="{BB962C8B-B14F-4D97-AF65-F5344CB8AC3E}">
        <p14:creationId xmlns:p14="http://schemas.microsoft.com/office/powerpoint/2010/main" val="2983964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7A844-C761-8B65-7E7A-062CD692EBA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95BFE31-6083-4A6D-FB69-A5B10FB269C5}"/>
              </a:ext>
            </a:extLst>
          </p:cNvPr>
          <p:cNvSpPr>
            <a:spLocks noGrp="1"/>
          </p:cNvSpPr>
          <p:nvPr>
            <p:ph type="body" sz="quarter" idx="12"/>
          </p:nvPr>
        </p:nvSpPr>
        <p:spPr>
          <a:xfrm>
            <a:off x="2869161" y="1664384"/>
            <a:ext cx="6453675" cy="935321"/>
          </a:xfrm>
        </p:spPr>
        <p:txBody>
          <a:bodyPr/>
          <a:lstStyle/>
          <a:p>
            <a:r>
              <a:rPr lang="en-US" dirty="0"/>
              <a:t>EIB –Enterprise Interface Builder</a:t>
            </a:r>
          </a:p>
        </p:txBody>
      </p:sp>
      <p:sp>
        <p:nvSpPr>
          <p:cNvPr id="4" name="Slide Number Placeholder 3">
            <a:extLst>
              <a:ext uri="{FF2B5EF4-FFF2-40B4-BE49-F238E27FC236}">
                <a16:creationId xmlns:a16="http://schemas.microsoft.com/office/drawing/2014/main" id="{1B892917-4A34-FFBC-039D-79107B3E6F7C}"/>
              </a:ext>
            </a:extLst>
          </p:cNvPr>
          <p:cNvSpPr>
            <a:spLocks noGrp="1"/>
          </p:cNvSpPr>
          <p:nvPr>
            <p:ph type="sldNum" sz="quarter" idx="13"/>
          </p:nvPr>
        </p:nvSpPr>
        <p:spPr/>
        <p:txBody>
          <a:bodyPr/>
          <a:lstStyle/>
          <a:p>
            <a:fld id="{8199E6F7-83EA-9647-BA4B-122413045F6F}" type="slidenum">
              <a:rPr lang="en-US" smtClean="0"/>
              <a:t>25</a:t>
            </a:fld>
            <a:endParaRPr lang="en-US"/>
          </a:p>
        </p:txBody>
      </p:sp>
      <p:sp>
        <p:nvSpPr>
          <p:cNvPr id="2" name="TextBox 1">
            <a:extLst>
              <a:ext uri="{FF2B5EF4-FFF2-40B4-BE49-F238E27FC236}">
                <a16:creationId xmlns:a16="http://schemas.microsoft.com/office/drawing/2014/main" id="{F846EB1E-FD3F-DBE6-B0CA-03710EAE7A91}"/>
              </a:ext>
            </a:extLst>
          </p:cNvPr>
          <p:cNvSpPr txBox="1"/>
          <p:nvPr/>
        </p:nvSpPr>
        <p:spPr>
          <a:xfrm>
            <a:off x="2362295" y="2688636"/>
            <a:ext cx="7676854"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EIB is a mass upload for several lines</a:t>
            </a:r>
          </a:p>
          <a:p>
            <a:pPr marL="800100" lvl="1" indent="-342900">
              <a:buFont typeface="Wingdings" panose="05000000000000000000" pitchFamily="2" charset="2"/>
              <a:buChar char="ü"/>
            </a:pPr>
            <a:r>
              <a:rPr lang="en-US" sz="2400" dirty="0"/>
              <a:t>i.e. invoices, customers, contacts, accounting journals</a:t>
            </a:r>
          </a:p>
          <a:p>
            <a:pPr marL="342900" indent="-342900">
              <a:buFont typeface="Arial" panose="020B0604020202020204" pitchFamily="34" charset="0"/>
              <a:buChar char="•"/>
            </a:pPr>
            <a:r>
              <a:rPr lang="en-US" sz="2400" dirty="0"/>
              <a:t>Replaces entering each line individually in Workday</a:t>
            </a:r>
          </a:p>
          <a:p>
            <a:pPr marL="342900" indent="-342900">
              <a:buFont typeface="Arial" panose="020B0604020202020204" pitchFamily="34" charset="0"/>
              <a:buChar char="•"/>
            </a:pPr>
            <a:r>
              <a:rPr lang="en-US" sz="2400" dirty="0"/>
              <a:t>There are different EIBs for different Workday processes</a:t>
            </a:r>
          </a:p>
        </p:txBody>
      </p:sp>
      <p:pic>
        <p:nvPicPr>
          <p:cNvPr id="12" name="Picture 11">
            <a:extLst>
              <a:ext uri="{FF2B5EF4-FFF2-40B4-BE49-F238E27FC236}">
                <a16:creationId xmlns:a16="http://schemas.microsoft.com/office/drawing/2014/main" id="{E63FBF4B-6FC9-8909-9E04-F97D34ACC4B5}"/>
              </a:ext>
            </a:extLst>
          </p:cNvPr>
          <p:cNvPicPr>
            <a:picLocks noChangeAspect="1"/>
          </p:cNvPicPr>
          <p:nvPr/>
        </p:nvPicPr>
        <p:blipFill>
          <a:blip r:embed="rId2"/>
          <a:stretch>
            <a:fillRect/>
          </a:stretch>
        </p:blipFill>
        <p:spPr>
          <a:xfrm>
            <a:off x="682495" y="4662782"/>
            <a:ext cx="10423655" cy="1061668"/>
          </a:xfrm>
          <a:prstGeom prst="rect">
            <a:avLst/>
          </a:prstGeom>
          <a:effectLst>
            <a:softEdge rad="152400"/>
          </a:effectLst>
        </p:spPr>
      </p:pic>
    </p:spTree>
    <p:extLst>
      <p:ext uri="{BB962C8B-B14F-4D97-AF65-F5344CB8AC3E}">
        <p14:creationId xmlns:p14="http://schemas.microsoft.com/office/powerpoint/2010/main" val="1000530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3BD4F-BEE5-C03C-FE6B-E1951C55D2D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37500EF-172E-6800-079A-564B20215841}"/>
              </a:ext>
            </a:extLst>
          </p:cNvPr>
          <p:cNvSpPr>
            <a:spLocks noGrp="1"/>
          </p:cNvSpPr>
          <p:nvPr>
            <p:ph type="body" sz="quarter" idx="12"/>
          </p:nvPr>
        </p:nvSpPr>
        <p:spPr>
          <a:xfrm>
            <a:off x="5083628" y="1691241"/>
            <a:ext cx="2024743" cy="492122"/>
          </a:xfrm>
        </p:spPr>
        <p:txBody>
          <a:bodyPr/>
          <a:lstStyle/>
          <a:p>
            <a:r>
              <a:rPr lang="en-US" dirty="0"/>
              <a:t>EIB Notes</a:t>
            </a:r>
          </a:p>
        </p:txBody>
      </p:sp>
      <p:sp>
        <p:nvSpPr>
          <p:cNvPr id="4" name="Slide Number Placeholder 3">
            <a:extLst>
              <a:ext uri="{FF2B5EF4-FFF2-40B4-BE49-F238E27FC236}">
                <a16:creationId xmlns:a16="http://schemas.microsoft.com/office/drawing/2014/main" id="{894C917C-0D54-F0DA-6687-4E469BBAF63D}"/>
              </a:ext>
            </a:extLst>
          </p:cNvPr>
          <p:cNvSpPr>
            <a:spLocks noGrp="1"/>
          </p:cNvSpPr>
          <p:nvPr>
            <p:ph type="sldNum" sz="quarter" idx="13"/>
          </p:nvPr>
        </p:nvSpPr>
        <p:spPr/>
        <p:txBody>
          <a:bodyPr/>
          <a:lstStyle/>
          <a:p>
            <a:fld id="{8199E6F7-83EA-9647-BA4B-122413045F6F}" type="slidenum">
              <a:rPr lang="en-US" smtClean="0"/>
              <a:t>26</a:t>
            </a:fld>
            <a:endParaRPr lang="en-US"/>
          </a:p>
        </p:txBody>
      </p:sp>
      <p:sp>
        <p:nvSpPr>
          <p:cNvPr id="2" name="TextBox 1">
            <a:extLst>
              <a:ext uri="{FF2B5EF4-FFF2-40B4-BE49-F238E27FC236}">
                <a16:creationId xmlns:a16="http://schemas.microsoft.com/office/drawing/2014/main" id="{E962183A-D827-117B-1357-C5C78A011519}"/>
              </a:ext>
            </a:extLst>
          </p:cNvPr>
          <p:cNvSpPr txBox="1"/>
          <p:nvPr/>
        </p:nvSpPr>
        <p:spPr>
          <a:xfrm>
            <a:off x="2780521" y="2817845"/>
            <a:ext cx="7156581"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Columns in the row represent field in Workday</a:t>
            </a:r>
          </a:p>
          <a:p>
            <a:pPr marL="342900" indent="-342900">
              <a:buFont typeface="Arial" panose="020B0604020202020204" pitchFamily="34" charset="0"/>
              <a:buChar char="•"/>
            </a:pPr>
            <a:r>
              <a:rPr lang="en-US" sz="2400" dirty="0"/>
              <a:t>Not all cells have to be filled in</a:t>
            </a:r>
          </a:p>
          <a:p>
            <a:pPr marL="342900" indent="-342900">
              <a:buFont typeface="Arial" panose="020B0604020202020204" pitchFamily="34" charset="0"/>
              <a:buChar char="•"/>
            </a:pPr>
            <a:r>
              <a:rPr lang="en-US" sz="2400" dirty="0"/>
              <a:t>EIB is validated in Workday</a:t>
            </a:r>
          </a:p>
          <a:p>
            <a:pPr marL="342900" indent="-342900">
              <a:buFont typeface="Arial" panose="020B0604020202020204" pitchFamily="34" charset="0"/>
              <a:buChar char="•"/>
            </a:pPr>
            <a:r>
              <a:rPr lang="en-US" sz="2400" dirty="0"/>
              <a:t>When there are no errors then it is uploaded</a:t>
            </a:r>
            <a:endParaRPr lang="en-US" dirty="0"/>
          </a:p>
        </p:txBody>
      </p:sp>
      <p:pic>
        <p:nvPicPr>
          <p:cNvPr id="5" name="Picture 4">
            <a:extLst>
              <a:ext uri="{FF2B5EF4-FFF2-40B4-BE49-F238E27FC236}">
                <a16:creationId xmlns:a16="http://schemas.microsoft.com/office/drawing/2014/main" id="{D73B8480-6C2A-252A-4343-6CBA55614B9F}"/>
              </a:ext>
            </a:extLst>
          </p:cNvPr>
          <p:cNvPicPr>
            <a:picLocks noChangeAspect="1"/>
          </p:cNvPicPr>
          <p:nvPr/>
        </p:nvPicPr>
        <p:blipFill>
          <a:blip r:embed="rId2"/>
          <a:stretch>
            <a:fillRect/>
          </a:stretch>
        </p:blipFill>
        <p:spPr>
          <a:xfrm>
            <a:off x="240632" y="4662782"/>
            <a:ext cx="11539888" cy="1175358"/>
          </a:xfrm>
          <a:prstGeom prst="rect">
            <a:avLst/>
          </a:prstGeom>
          <a:effectLst>
            <a:softEdge rad="152400"/>
          </a:effectLst>
        </p:spPr>
      </p:pic>
    </p:spTree>
    <p:extLst>
      <p:ext uri="{BB962C8B-B14F-4D97-AF65-F5344CB8AC3E}">
        <p14:creationId xmlns:p14="http://schemas.microsoft.com/office/powerpoint/2010/main" val="2512980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F7B23-8D00-E549-E68D-85E5C343803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F048A80-82A4-26D0-7DE9-62FD37389877}"/>
              </a:ext>
            </a:extLst>
          </p:cNvPr>
          <p:cNvSpPr>
            <a:spLocks noGrp="1"/>
          </p:cNvSpPr>
          <p:nvPr>
            <p:ph type="body" sz="quarter" idx="12"/>
          </p:nvPr>
        </p:nvSpPr>
        <p:spPr>
          <a:xfrm>
            <a:off x="4611266" y="1505165"/>
            <a:ext cx="2969468" cy="777900"/>
          </a:xfrm>
        </p:spPr>
        <p:txBody>
          <a:bodyPr/>
          <a:lstStyle/>
          <a:p>
            <a:r>
              <a:rPr lang="en-US" dirty="0"/>
              <a:t>EIB Assistance</a:t>
            </a:r>
          </a:p>
        </p:txBody>
      </p:sp>
      <p:sp>
        <p:nvSpPr>
          <p:cNvPr id="4" name="Slide Number Placeholder 3">
            <a:extLst>
              <a:ext uri="{FF2B5EF4-FFF2-40B4-BE49-F238E27FC236}">
                <a16:creationId xmlns:a16="http://schemas.microsoft.com/office/drawing/2014/main" id="{809D7CD6-6DCD-BB1A-5DCC-48CE7E789BBB}"/>
              </a:ext>
            </a:extLst>
          </p:cNvPr>
          <p:cNvSpPr>
            <a:spLocks noGrp="1"/>
          </p:cNvSpPr>
          <p:nvPr>
            <p:ph type="sldNum" sz="quarter" idx="13"/>
          </p:nvPr>
        </p:nvSpPr>
        <p:spPr/>
        <p:txBody>
          <a:bodyPr/>
          <a:lstStyle/>
          <a:p>
            <a:fld id="{8199E6F7-83EA-9647-BA4B-122413045F6F}" type="slidenum">
              <a:rPr lang="en-US" smtClean="0"/>
              <a:t>27</a:t>
            </a:fld>
            <a:endParaRPr lang="en-US"/>
          </a:p>
        </p:txBody>
      </p:sp>
      <p:sp>
        <p:nvSpPr>
          <p:cNvPr id="5" name="TextBox 4">
            <a:extLst>
              <a:ext uri="{FF2B5EF4-FFF2-40B4-BE49-F238E27FC236}">
                <a16:creationId xmlns:a16="http://schemas.microsoft.com/office/drawing/2014/main" id="{8FD029C5-3FE5-91F0-16FB-C34AEE3E06EF}"/>
              </a:ext>
            </a:extLst>
          </p:cNvPr>
          <p:cNvSpPr txBox="1"/>
          <p:nvPr/>
        </p:nvSpPr>
        <p:spPr>
          <a:xfrm>
            <a:off x="858417" y="2743200"/>
            <a:ext cx="10142376"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We will have samples on the CoE Workday Intranet for each EIB with the required fields filled in with sample data and highlighted in yellow.</a:t>
            </a:r>
          </a:p>
          <a:p>
            <a:pPr marL="285750" indent="-285750">
              <a:buFont typeface="Arial" panose="020B0604020202020204" pitchFamily="34" charset="0"/>
              <a:buChar char="•"/>
            </a:pPr>
            <a:r>
              <a:rPr lang="en-US" sz="2400" dirty="0"/>
              <a:t>Can’t rely on the “required” in the EIB field headers.</a:t>
            </a:r>
          </a:p>
          <a:p>
            <a:pPr marL="285750" indent="-285750">
              <a:buFont typeface="Arial" panose="020B0604020202020204" pitchFamily="34" charset="0"/>
              <a:buChar char="•"/>
            </a:pPr>
            <a:r>
              <a:rPr lang="en-US" sz="2400" dirty="0"/>
              <a:t>Always download a new EIB from the </a:t>
            </a:r>
            <a:r>
              <a:rPr lang="en-US" sz="2400" dirty="0">
                <a:hlinkClick r:id="rId3"/>
              </a:rPr>
              <a:t>EIB Library </a:t>
            </a:r>
            <a:r>
              <a:rPr lang="en-US" sz="2400" dirty="0"/>
              <a:t>in case there have been any changes.</a:t>
            </a:r>
            <a:endParaRPr lang="en-US" dirty="0"/>
          </a:p>
        </p:txBody>
      </p:sp>
    </p:spTree>
    <p:extLst>
      <p:ext uri="{BB962C8B-B14F-4D97-AF65-F5344CB8AC3E}">
        <p14:creationId xmlns:p14="http://schemas.microsoft.com/office/powerpoint/2010/main" val="4210376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4248D-9835-1F88-1A7E-379BBBB7257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AFE90D6-EA02-AEC2-52E4-53AE996DFC4E}"/>
              </a:ext>
            </a:extLst>
          </p:cNvPr>
          <p:cNvSpPr>
            <a:spLocks noGrp="1"/>
          </p:cNvSpPr>
          <p:nvPr>
            <p:ph type="body" sz="quarter" idx="12"/>
          </p:nvPr>
        </p:nvSpPr>
        <p:spPr>
          <a:xfrm>
            <a:off x="1485900" y="2976541"/>
            <a:ext cx="6108433" cy="603563"/>
          </a:xfrm>
        </p:spPr>
        <p:txBody>
          <a:bodyPr/>
          <a:lstStyle/>
          <a:p>
            <a:r>
              <a:rPr lang="en-US" dirty="0"/>
              <a:t>Accounting Journal EIB</a:t>
            </a:r>
          </a:p>
        </p:txBody>
      </p:sp>
      <p:sp>
        <p:nvSpPr>
          <p:cNvPr id="4" name="Slide Number Placeholder 3">
            <a:extLst>
              <a:ext uri="{FF2B5EF4-FFF2-40B4-BE49-F238E27FC236}">
                <a16:creationId xmlns:a16="http://schemas.microsoft.com/office/drawing/2014/main" id="{89EED474-4CDD-8950-7234-39BBE9126B89}"/>
              </a:ext>
            </a:extLst>
          </p:cNvPr>
          <p:cNvSpPr>
            <a:spLocks noGrp="1"/>
          </p:cNvSpPr>
          <p:nvPr>
            <p:ph type="sldNum" sz="quarter" idx="14"/>
          </p:nvPr>
        </p:nvSpPr>
        <p:spPr/>
        <p:txBody>
          <a:bodyPr/>
          <a:lstStyle/>
          <a:p>
            <a:fld id="{8199E6F7-83EA-9647-BA4B-122413045F6F}" type="slidenum">
              <a:rPr lang="en-US" smtClean="0"/>
              <a:t>28</a:t>
            </a:fld>
            <a:endParaRPr lang="en-US"/>
          </a:p>
        </p:txBody>
      </p:sp>
    </p:spTree>
    <p:extLst>
      <p:ext uri="{BB962C8B-B14F-4D97-AF65-F5344CB8AC3E}">
        <p14:creationId xmlns:p14="http://schemas.microsoft.com/office/powerpoint/2010/main" val="2031576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1F838-0161-9930-BA4E-CEFA424BEBF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07DC7A-8D5F-CF0B-E40A-F30BDA7429D4}"/>
              </a:ext>
            </a:extLst>
          </p:cNvPr>
          <p:cNvSpPr>
            <a:spLocks noGrp="1"/>
          </p:cNvSpPr>
          <p:nvPr>
            <p:ph type="sldNum" sz="quarter" idx="13"/>
          </p:nvPr>
        </p:nvSpPr>
        <p:spPr/>
        <p:txBody>
          <a:bodyPr/>
          <a:lstStyle/>
          <a:p>
            <a:fld id="{8199E6F7-83EA-9647-BA4B-122413045F6F}" type="slidenum">
              <a:rPr lang="en-US" smtClean="0"/>
              <a:t>29</a:t>
            </a:fld>
            <a:endParaRPr lang="en-US"/>
          </a:p>
        </p:txBody>
      </p:sp>
      <p:sp>
        <p:nvSpPr>
          <p:cNvPr id="6" name="Text Placeholder 1">
            <a:extLst>
              <a:ext uri="{FF2B5EF4-FFF2-40B4-BE49-F238E27FC236}">
                <a16:creationId xmlns:a16="http://schemas.microsoft.com/office/drawing/2014/main" id="{C6807051-1E59-B7FD-708A-DCD8192F59FB}"/>
              </a:ext>
            </a:extLst>
          </p:cNvPr>
          <p:cNvSpPr>
            <a:spLocks noGrp="1"/>
          </p:cNvSpPr>
          <p:nvPr>
            <p:ph type="body" sz="quarter" idx="12"/>
          </p:nvPr>
        </p:nvSpPr>
        <p:spPr>
          <a:xfrm>
            <a:off x="2904292" y="829314"/>
            <a:ext cx="6383406" cy="652978"/>
          </a:xfrm>
        </p:spPr>
        <p:txBody>
          <a:bodyPr anchor="b">
            <a:normAutofit/>
          </a:bodyPr>
          <a:lstStyle/>
          <a:p>
            <a:pPr algn="ctr"/>
            <a:r>
              <a:rPr lang="en-US" dirty="0"/>
              <a:t>EIB Accounting Journals</a:t>
            </a:r>
            <a:endParaRPr lang="en-US" sz="2600" dirty="0"/>
          </a:p>
        </p:txBody>
      </p:sp>
      <p:sp>
        <p:nvSpPr>
          <p:cNvPr id="3" name="TextBox 2">
            <a:extLst>
              <a:ext uri="{FF2B5EF4-FFF2-40B4-BE49-F238E27FC236}">
                <a16:creationId xmlns:a16="http://schemas.microsoft.com/office/drawing/2014/main" id="{88149CCD-FAEA-F087-2FA8-691996C40ED6}"/>
              </a:ext>
            </a:extLst>
          </p:cNvPr>
          <p:cNvSpPr txBox="1"/>
          <p:nvPr/>
        </p:nvSpPr>
        <p:spPr>
          <a:xfrm>
            <a:off x="1702062" y="1790299"/>
            <a:ext cx="8787866" cy="830997"/>
          </a:xfrm>
          <a:prstGeom prst="rect">
            <a:avLst/>
          </a:prstGeom>
          <a:noFill/>
        </p:spPr>
        <p:txBody>
          <a:bodyPr wrap="square" rtlCol="0">
            <a:spAutoFit/>
          </a:bodyPr>
          <a:lstStyle/>
          <a:p>
            <a:r>
              <a:rPr lang="en-US" sz="2400" dirty="0"/>
              <a:t>AT the time of this training, you should use the EIBs located on the </a:t>
            </a:r>
            <a:r>
              <a:rPr lang="en-US" sz="2400" dirty="0">
                <a:hlinkClick r:id="rId3"/>
              </a:rPr>
              <a:t>UW-Madison </a:t>
            </a:r>
            <a:r>
              <a:rPr lang="en-US" sz="2400" dirty="0">
                <a:hlinkClick r:id="rId4"/>
              </a:rPr>
              <a:t>Division of Business Services</a:t>
            </a:r>
            <a:r>
              <a:rPr lang="en-US" sz="2400" dirty="0">
                <a:hlinkClick r:id="rId3"/>
              </a:rPr>
              <a:t> webpage</a:t>
            </a:r>
            <a:endParaRPr lang="en-US" sz="2400" dirty="0"/>
          </a:p>
        </p:txBody>
      </p:sp>
      <p:sp>
        <p:nvSpPr>
          <p:cNvPr id="12" name="TextBox 11">
            <a:extLst>
              <a:ext uri="{FF2B5EF4-FFF2-40B4-BE49-F238E27FC236}">
                <a16:creationId xmlns:a16="http://schemas.microsoft.com/office/drawing/2014/main" id="{5DDCEDE4-3D04-F801-5B26-0ED4364C5C9D}"/>
              </a:ext>
            </a:extLst>
          </p:cNvPr>
          <p:cNvSpPr txBox="1"/>
          <p:nvPr/>
        </p:nvSpPr>
        <p:spPr>
          <a:xfrm>
            <a:off x="1417312" y="3532797"/>
            <a:ext cx="9357365" cy="1938992"/>
          </a:xfrm>
          <a:prstGeom prst="rect">
            <a:avLst/>
          </a:prstGeom>
          <a:noFill/>
        </p:spPr>
        <p:txBody>
          <a:bodyPr wrap="square">
            <a:spAutoFit/>
          </a:bodyPr>
          <a:lstStyle/>
          <a:p>
            <a:pPr>
              <a:buNone/>
            </a:pPr>
            <a:r>
              <a:rPr lang="en-US" sz="2000" b="1" dirty="0"/>
              <a:t>UW-Madison Guidance Documents for Creating Journals in Workday</a:t>
            </a:r>
          </a:p>
          <a:p>
            <a:pPr>
              <a:buFont typeface="Arial" panose="020B0604020202020204" pitchFamily="34" charset="0"/>
              <a:buChar char="•"/>
            </a:pPr>
            <a:r>
              <a:rPr lang="en-US" sz="2000" dirty="0">
                <a:hlinkClick r:id="rId5"/>
              </a:rPr>
              <a:t>Security Roles for Journal Business Processes</a:t>
            </a:r>
            <a:endParaRPr lang="en-US" sz="2000" dirty="0"/>
          </a:p>
          <a:p>
            <a:pPr>
              <a:buFont typeface="Arial" panose="020B0604020202020204" pitchFamily="34" charset="0"/>
              <a:buChar char="•"/>
            </a:pPr>
            <a:r>
              <a:rPr lang="en-US" sz="2000" dirty="0">
                <a:hlinkClick r:id="rId6"/>
              </a:rPr>
              <a:t>Create Accounting Journal – UW-Madison Specific Job Aid</a:t>
            </a:r>
            <a:endParaRPr lang="en-US" sz="2000" dirty="0"/>
          </a:p>
          <a:p>
            <a:pPr>
              <a:buFont typeface="Arial" panose="020B0604020202020204" pitchFamily="34" charset="0"/>
              <a:buChar char="•"/>
            </a:pPr>
            <a:r>
              <a:rPr lang="en-US" sz="2000" dirty="0">
                <a:hlinkClick r:id="rId7"/>
              </a:rPr>
              <a:t>Example EIB (all manual journals) with UW-Madison Specific Guidance</a:t>
            </a:r>
            <a:endParaRPr lang="en-US" sz="2000" dirty="0"/>
          </a:p>
          <a:p>
            <a:pPr>
              <a:buFont typeface="Arial" panose="020B0604020202020204" pitchFamily="34" charset="0"/>
              <a:buChar char="•"/>
            </a:pPr>
            <a:r>
              <a:rPr lang="en-US" sz="2000" b="1" dirty="0">
                <a:hlinkClick r:id="rId8"/>
              </a:rPr>
              <a:t>Temporary</a:t>
            </a:r>
            <a:r>
              <a:rPr lang="en-US" sz="2000" dirty="0">
                <a:hlinkClick r:id="rId8"/>
              </a:rPr>
              <a:t> EIB File Template (all manual journals) with UW-Madison Specific Guidance</a:t>
            </a:r>
            <a:endParaRPr lang="en-US" sz="2000" dirty="0"/>
          </a:p>
          <a:p>
            <a:pPr>
              <a:buFont typeface="Arial" panose="020B0604020202020204" pitchFamily="34" charset="0"/>
              <a:buChar char="•"/>
            </a:pPr>
            <a:r>
              <a:rPr lang="en-US" sz="2000" b="1" dirty="0">
                <a:hlinkClick r:id="rId9"/>
              </a:rPr>
              <a:t>Temporary</a:t>
            </a:r>
            <a:r>
              <a:rPr lang="en-US" sz="2000" dirty="0">
                <a:hlinkClick r:id="rId9"/>
              </a:rPr>
              <a:t> EIB File Template (all manual journals)</a:t>
            </a:r>
            <a:r>
              <a:rPr lang="en-US" sz="2000" dirty="0"/>
              <a:t> – Use to upload into Workday</a:t>
            </a:r>
          </a:p>
        </p:txBody>
      </p:sp>
    </p:spTree>
    <p:extLst>
      <p:ext uri="{BB962C8B-B14F-4D97-AF65-F5344CB8AC3E}">
        <p14:creationId xmlns:p14="http://schemas.microsoft.com/office/powerpoint/2010/main" val="3193823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B2846-1867-436E-AA09-D4C4C3D673C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2A3C18-2380-779D-9B82-F7922E24A166}"/>
              </a:ext>
            </a:extLst>
          </p:cNvPr>
          <p:cNvSpPr>
            <a:spLocks noGrp="1"/>
          </p:cNvSpPr>
          <p:nvPr>
            <p:ph type="sldNum" sz="quarter" idx="13"/>
          </p:nvPr>
        </p:nvSpPr>
        <p:spPr/>
        <p:txBody>
          <a:bodyPr/>
          <a:lstStyle/>
          <a:p>
            <a:fld id="{8199E6F7-83EA-9647-BA4B-122413045F6F}" type="slidenum">
              <a:rPr lang="en-US" smtClean="0"/>
              <a:t>3</a:t>
            </a:fld>
            <a:endParaRPr lang="en-US"/>
          </a:p>
        </p:txBody>
      </p:sp>
      <p:sp>
        <p:nvSpPr>
          <p:cNvPr id="6" name="TextBox 5">
            <a:extLst>
              <a:ext uri="{FF2B5EF4-FFF2-40B4-BE49-F238E27FC236}">
                <a16:creationId xmlns:a16="http://schemas.microsoft.com/office/drawing/2014/main" id="{630C630B-8496-08EF-9ACA-57A9543E1BEC}"/>
              </a:ext>
            </a:extLst>
          </p:cNvPr>
          <p:cNvSpPr txBox="1"/>
          <p:nvPr/>
        </p:nvSpPr>
        <p:spPr>
          <a:xfrm>
            <a:off x="1775855" y="913179"/>
            <a:ext cx="8869150" cy="4308872"/>
          </a:xfrm>
          <a:prstGeom prst="rect">
            <a:avLst/>
          </a:prstGeom>
          <a:noFill/>
        </p:spPr>
        <p:txBody>
          <a:bodyPr wrap="square" rtlCol="0">
            <a:spAutoFit/>
          </a:bodyPr>
          <a:lstStyle/>
          <a:p>
            <a:pPr algn="ctr"/>
            <a:r>
              <a:rPr lang="en-US" sz="3200" b="1" dirty="0">
                <a:latin typeface="Red Hat Display" panose="02010303040201060303" pitchFamily="2" charset="0"/>
                <a:ea typeface="Red Hat Display" panose="02010303040201060303" pitchFamily="2" charset="0"/>
                <a:cs typeface="Red Hat Display" panose="02010303040201060303" pitchFamily="2" charset="0"/>
              </a:rPr>
              <a:t>UW System Resources</a:t>
            </a:r>
          </a:p>
          <a:p>
            <a:pPr algn="ctr"/>
            <a:endParaRPr lang="en-US" sz="3200" b="1" dirty="0">
              <a:latin typeface="Red Hat Display" panose="02010303040201060303" pitchFamily="2" charset="0"/>
              <a:ea typeface="Red Hat Display" panose="02010303040201060303" pitchFamily="2" charset="0"/>
              <a:cs typeface="Red Hat Display" panose="02010303040201060303" pitchFamily="2" charset="0"/>
            </a:endParaRPr>
          </a:p>
          <a:p>
            <a:endParaRPr lang="en-US" dirty="0"/>
          </a:p>
          <a:p>
            <a:r>
              <a:rPr lang="en-US" sz="2400" dirty="0">
                <a:hlinkClick r:id="rId3"/>
              </a:rPr>
              <a:t>Create Accounting Journal</a:t>
            </a:r>
            <a:r>
              <a:rPr lang="en-US" sz="2400" dirty="0"/>
              <a:t> – Job Aid</a:t>
            </a:r>
          </a:p>
          <a:p>
            <a:endParaRPr lang="en-US" sz="2400" dirty="0"/>
          </a:p>
          <a:p>
            <a:r>
              <a:rPr lang="en-US" sz="2400" dirty="0">
                <a:hlinkClick r:id="rId4"/>
              </a:rPr>
              <a:t>Accounting Journals (Manually Entered via EIB Load)</a:t>
            </a:r>
            <a:endParaRPr lang="en-US" sz="2400" dirty="0"/>
          </a:p>
          <a:p>
            <a:endParaRPr lang="en-US" sz="2400" dirty="0"/>
          </a:p>
          <a:p>
            <a:r>
              <a:rPr lang="en-US" sz="2400" dirty="0">
                <a:hlinkClick r:id="rId5"/>
              </a:rPr>
              <a:t>Enterprise Interface Builder (EIB) Library</a:t>
            </a:r>
            <a:r>
              <a:rPr lang="en-US" sz="2400" dirty="0"/>
              <a:t> </a:t>
            </a:r>
          </a:p>
          <a:p>
            <a:pPr marL="342900" indent="-342900">
              <a:buFont typeface="Arial" panose="020B0604020202020204" pitchFamily="34" charset="0"/>
              <a:buChar char="•"/>
            </a:pPr>
            <a:r>
              <a:rPr lang="en-US" sz="2400" dirty="0"/>
              <a:t>Scroll down to Finance EIBs</a:t>
            </a:r>
          </a:p>
          <a:p>
            <a:pPr marL="342900" indent="-342900">
              <a:buFont typeface="Arial" panose="020B0604020202020204" pitchFamily="34" charset="0"/>
              <a:buChar char="•"/>
            </a:pPr>
            <a:r>
              <a:rPr lang="en-US" sz="2400" dirty="0"/>
              <a:t>Click the plus by Finance</a:t>
            </a:r>
          </a:p>
          <a:p>
            <a:pPr marL="342900" indent="-342900">
              <a:buFont typeface="Arial" panose="020B0604020202020204" pitchFamily="34" charset="0"/>
              <a:buChar char="•"/>
            </a:pPr>
            <a:r>
              <a:rPr lang="en-US" sz="2400" dirty="0"/>
              <a:t>Two manual journals with and without approvals</a:t>
            </a:r>
          </a:p>
        </p:txBody>
      </p:sp>
    </p:spTree>
    <p:extLst>
      <p:ext uri="{BB962C8B-B14F-4D97-AF65-F5344CB8AC3E}">
        <p14:creationId xmlns:p14="http://schemas.microsoft.com/office/powerpoint/2010/main" val="882021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93F74-FBB0-D82C-9E35-ABDABBFB360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9B9886-1D0A-A6B7-0674-B0492867D5BD}"/>
              </a:ext>
            </a:extLst>
          </p:cNvPr>
          <p:cNvSpPr>
            <a:spLocks noGrp="1"/>
          </p:cNvSpPr>
          <p:nvPr>
            <p:ph type="sldNum" sz="quarter" idx="13"/>
          </p:nvPr>
        </p:nvSpPr>
        <p:spPr/>
        <p:txBody>
          <a:bodyPr/>
          <a:lstStyle/>
          <a:p>
            <a:fld id="{8199E6F7-83EA-9647-BA4B-122413045F6F}" type="slidenum">
              <a:rPr lang="en-US" smtClean="0"/>
              <a:t>30</a:t>
            </a:fld>
            <a:endParaRPr lang="en-US"/>
          </a:p>
        </p:txBody>
      </p:sp>
      <p:sp>
        <p:nvSpPr>
          <p:cNvPr id="6" name="Text Placeholder 1">
            <a:extLst>
              <a:ext uri="{FF2B5EF4-FFF2-40B4-BE49-F238E27FC236}">
                <a16:creationId xmlns:a16="http://schemas.microsoft.com/office/drawing/2014/main" id="{02BAFEF7-B47F-1C44-5ADD-F36EC786AEA8}"/>
              </a:ext>
            </a:extLst>
          </p:cNvPr>
          <p:cNvSpPr>
            <a:spLocks noGrp="1"/>
          </p:cNvSpPr>
          <p:nvPr>
            <p:ph type="body" sz="quarter" idx="12"/>
          </p:nvPr>
        </p:nvSpPr>
        <p:spPr>
          <a:xfrm>
            <a:off x="3190411" y="735096"/>
            <a:ext cx="5811175" cy="476982"/>
          </a:xfrm>
        </p:spPr>
        <p:txBody>
          <a:bodyPr anchor="b">
            <a:normAutofit lnSpcReduction="10000"/>
          </a:bodyPr>
          <a:lstStyle/>
          <a:p>
            <a:r>
              <a:rPr lang="en-US" dirty="0"/>
              <a:t>Accounting Journal - Header</a:t>
            </a:r>
          </a:p>
        </p:txBody>
      </p:sp>
      <p:sp>
        <p:nvSpPr>
          <p:cNvPr id="9" name="Content Placeholder 2">
            <a:extLst>
              <a:ext uri="{FF2B5EF4-FFF2-40B4-BE49-F238E27FC236}">
                <a16:creationId xmlns:a16="http://schemas.microsoft.com/office/drawing/2014/main" id="{501B629A-4DCB-95E9-66AD-9F1279A6A4B1}"/>
              </a:ext>
            </a:extLst>
          </p:cNvPr>
          <p:cNvSpPr txBox="1">
            <a:spLocks/>
          </p:cNvSpPr>
          <p:nvPr/>
        </p:nvSpPr>
        <p:spPr>
          <a:xfrm>
            <a:off x="587142" y="1257867"/>
            <a:ext cx="8932244" cy="2996553"/>
          </a:xfrm>
          <a:prstGeom prst="rect">
            <a:avLst/>
          </a:prstGeom>
          <a:noFill/>
          <a:ln w="6350">
            <a:noFill/>
          </a:ln>
        </p:spPr>
        <p:txBody>
          <a:bodyPr vert="horz" wrap="none" lIns="0" tIns="45720" rIns="182880" bIns="45720" rtlCol="0" anchor="ctr" anchorCtr="0">
            <a:normAutofit fontScale="92500" lnSpcReduction="20000"/>
          </a:bodyPr>
          <a:lstStyle>
            <a:defPPr>
              <a:defRPr lang="en-US"/>
            </a:defPPr>
            <a:lvl1pPr marL="0" algn="r" defTabSz="457200" rtl="0" eaLnBrk="1" latinLnBrk="0" hangingPunct="1">
              <a:defRPr sz="1200" kern="1200">
                <a:solidFill>
                  <a:schemeClr val="bg1">
                    <a:lumMod val="50000"/>
                  </a:schemeClr>
                </a:solidFill>
                <a:latin typeface="Red Hat Display" panose="02010303040201060303" pitchFamily="2" charset="0"/>
                <a:ea typeface="Red Hat Display" panose="02010303040201060303" pitchFamily="2" charset="0"/>
                <a:cs typeface="Red Hat Display" panose="02010303040201060303"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09588" lvl="1" indent="-285750">
              <a:buFont typeface="Arial" panose="020B0604020202020204" pitchFamily="34" charset="0"/>
              <a:buChar char="•"/>
            </a:pPr>
            <a:r>
              <a:rPr lang="en-US" sz="2200" dirty="0"/>
              <a:t>Open the </a:t>
            </a:r>
            <a:r>
              <a:rPr lang="en-US" sz="2200" dirty="0">
                <a:hlinkClick r:id="rId3"/>
              </a:rPr>
              <a:t>EIB guidance file </a:t>
            </a:r>
            <a:r>
              <a:rPr lang="en-US" sz="2200" dirty="0"/>
              <a:t>for the Business Services website to assist in filling out.</a:t>
            </a:r>
          </a:p>
          <a:p>
            <a:pPr marL="509588" lvl="1" indent="-285750">
              <a:buFont typeface="Arial" panose="020B0604020202020204" pitchFamily="34" charset="0"/>
              <a:buChar char="•"/>
            </a:pPr>
            <a:r>
              <a:rPr lang="en-US" sz="2200" dirty="0"/>
              <a:t>Use this </a:t>
            </a:r>
            <a:r>
              <a:rPr lang="en-US" sz="2200" dirty="0">
                <a:hlinkClick r:id="rId4"/>
              </a:rPr>
              <a:t>EIB template </a:t>
            </a:r>
            <a:r>
              <a:rPr lang="en-US" sz="2200" dirty="0"/>
              <a:t>when uploading to Workday.</a:t>
            </a:r>
          </a:p>
          <a:p>
            <a:pPr marL="509588" lvl="1" indent="-285750">
              <a:buFont typeface="Arial" panose="020B0604020202020204" pitchFamily="34" charset="0"/>
              <a:buChar char="•"/>
            </a:pPr>
            <a:r>
              <a:rPr lang="en-US" sz="2200" dirty="0"/>
              <a:t>Header tab, fill in:</a:t>
            </a:r>
          </a:p>
          <a:p>
            <a:pPr marL="741363" lvl="1" indent="-285750">
              <a:buFont typeface="Wingdings" panose="05000000000000000000" pitchFamily="2" charset="2"/>
              <a:buChar char="v"/>
            </a:pPr>
            <a:r>
              <a:rPr lang="en-US" sz="2200" dirty="0"/>
              <a:t>Header Key (numerical order)</a:t>
            </a:r>
          </a:p>
          <a:p>
            <a:pPr marL="741363" lvl="1" indent="-285750">
              <a:buFont typeface="Wingdings" panose="05000000000000000000" pitchFamily="2" charset="2"/>
              <a:buChar char="v"/>
            </a:pPr>
            <a:r>
              <a:rPr lang="en-US" sz="2200" dirty="0"/>
              <a:t>Submit –  Y = upload will submit; N = upload need to submit after upload completed</a:t>
            </a:r>
          </a:p>
          <a:p>
            <a:pPr marL="741363" lvl="1" indent="-285750">
              <a:buFont typeface="Wingdings" panose="05000000000000000000" pitchFamily="2" charset="2"/>
              <a:buChar char="v"/>
            </a:pPr>
            <a:r>
              <a:rPr lang="en-US" sz="2200" dirty="0"/>
              <a:t>Company – “UWMSN”</a:t>
            </a:r>
          </a:p>
          <a:p>
            <a:pPr marL="741363" lvl="1" indent="-285750">
              <a:buFont typeface="Wingdings" panose="05000000000000000000" pitchFamily="2" charset="2"/>
              <a:buChar char="v"/>
            </a:pPr>
            <a:r>
              <a:rPr lang="en-US" sz="2200" dirty="0"/>
              <a:t>Ledger Type – “ACTUALS”</a:t>
            </a:r>
          </a:p>
          <a:p>
            <a:pPr marL="741363" lvl="1" indent="-285750">
              <a:buFont typeface="Wingdings" panose="05000000000000000000" pitchFamily="2" charset="2"/>
              <a:buChar char="v"/>
            </a:pPr>
            <a:r>
              <a:rPr lang="en-US" sz="2200" dirty="0"/>
              <a:t>Accounting Date – Today’s Date YYYY-MM-DD</a:t>
            </a:r>
          </a:p>
          <a:p>
            <a:pPr marL="741363" lvl="1" indent="-285750">
              <a:buFont typeface="Wingdings" panose="05000000000000000000" pitchFamily="2" charset="2"/>
              <a:buChar char="v"/>
            </a:pPr>
            <a:r>
              <a:rPr lang="en-US" sz="2200" dirty="0"/>
              <a:t>Journal Source – Choose between the three options viewed earlier</a:t>
            </a:r>
          </a:p>
          <a:p>
            <a:pPr marL="741363" lvl="1" indent="-285750">
              <a:buFont typeface="Wingdings" panose="05000000000000000000" pitchFamily="2" charset="2"/>
              <a:buChar char="v"/>
            </a:pPr>
            <a:r>
              <a:rPr lang="en-US" sz="2200" dirty="0"/>
              <a:t>Journal Entry Memo: Reclassification reason from list on right</a:t>
            </a:r>
          </a:p>
          <a:p>
            <a:pPr marL="741363" lvl="1" indent="-285750">
              <a:spcAft>
                <a:spcPts val="800"/>
              </a:spcAft>
              <a:buFont typeface="Wingdings" panose="05000000000000000000" pitchFamily="2" charset="2"/>
              <a:buChar char="v"/>
            </a:pPr>
            <a:r>
              <a:rPr lang="en-US" sz="2200" dirty="0"/>
              <a:t>External Reference ID: Reason for expense transfer</a:t>
            </a:r>
            <a:endParaRPr lang="en-US" sz="1600" dirty="0"/>
          </a:p>
        </p:txBody>
      </p:sp>
      <p:pic>
        <p:nvPicPr>
          <p:cNvPr id="13" name="Picture 12" descr="A screenshot of a survey&#10;&#10;AI-generated content may be incorrect.">
            <a:extLst>
              <a:ext uri="{FF2B5EF4-FFF2-40B4-BE49-F238E27FC236}">
                <a16:creationId xmlns:a16="http://schemas.microsoft.com/office/drawing/2014/main" id="{F53AF4C4-BF1A-C060-F4D8-EB45297B61F0}"/>
              </a:ext>
            </a:extLst>
          </p:cNvPr>
          <p:cNvPicPr>
            <a:picLocks noChangeAspect="1"/>
          </p:cNvPicPr>
          <p:nvPr/>
        </p:nvPicPr>
        <p:blipFill>
          <a:blip r:embed="rId5"/>
          <a:stretch>
            <a:fillRect/>
          </a:stretch>
        </p:blipFill>
        <p:spPr>
          <a:xfrm>
            <a:off x="10081911" y="1562829"/>
            <a:ext cx="1809750" cy="2841323"/>
          </a:xfrm>
          <a:prstGeom prst="rect">
            <a:avLst/>
          </a:prstGeom>
        </p:spPr>
      </p:pic>
      <p:sp>
        <p:nvSpPr>
          <p:cNvPr id="14" name="Arrow: Right 13">
            <a:extLst>
              <a:ext uri="{FF2B5EF4-FFF2-40B4-BE49-F238E27FC236}">
                <a16:creationId xmlns:a16="http://schemas.microsoft.com/office/drawing/2014/main" id="{5C64E70C-943B-E428-EBF7-4BF25E44DD35}"/>
              </a:ext>
            </a:extLst>
          </p:cNvPr>
          <p:cNvSpPr/>
          <p:nvPr/>
        </p:nvSpPr>
        <p:spPr>
          <a:xfrm rot="294676">
            <a:off x="8044301" y="3701306"/>
            <a:ext cx="1749258" cy="240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66B05B9-E851-2D97-738E-73878CCA391A}"/>
              </a:ext>
            </a:extLst>
          </p:cNvPr>
          <p:cNvPicPr>
            <a:picLocks noChangeAspect="1"/>
          </p:cNvPicPr>
          <p:nvPr/>
        </p:nvPicPr>
        <p:blipFill>
          <a:blip r:embed="rId6"/>
          <a:stretch>
            <a:fillRect/>
          </a:stretch>
        </p:blipFill>
        <p:spPr>
          <a:xfrm>
            <a:off x="1936834" y="4404152"/>
            <a:ext cx="8145077" cy="1979270"/>
          </a:xfrm>
          <a:prstGeom prst="rect">
            <a:avLst/>
          </a:prstGeom>
        </p:spPr>
      </p:pic>
    </p:spTree>
    <p:extLst>
      <p:ext uri="{BB962C8B-B14F-4D97-AF65-F5344CB8AC3E}">
        <p14:creationId xmlns:p14="http://schemas.microsoft.com/office/powerpoint/2010/main" val="2902637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71B92-E7BF-8934-8FB9-06134E33551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30BA1F7-FBAF-5A43-E3E0-41FAA0FD0FD1}"/>
              </a:ext>
            </a:extLst>
          </p:cNvPr>
          <p:cNvSpPr>
            <a:spLocks noGrp="1"/>
          </p:cNvSpPr>
          <p:nvPr>
            <p:ph type="body" sz="quarter" idx="12"/>
          </p:nvPr>
        </p:nvSpPr>
        <p:spPr>
          <a:xfrm>
            <a:off x="2539465" y="1067241"/>
            <a:ext cx="7113069" cy="492122"/>
          </a:xfrm>
        </p:spPr>
        <p:txBody>
          <a:bodyPr/>
          <a:lstStyle/>
          <a:p>
            <a:r>
              <a:rPr lang="en-US" dirty="0"/>
              <a:t>Accounting Journal  – Journal Lines </a:t>
            </a:r>
          </a:p>
        </p:txBody>
      </p:sp>
      <p:sp>
        <p:nvSpPr>
          <p:cNvPr id="4" name="Slide Number Placeholder 3">
            <a:extLst>
              <a:ext uri="{FF2B5EF4-FFF2-40B4-BE49-F238E27FC236}">
                <a16:creationId xmlns:a16="http://schemas.microsoft.com/office/drawing/2014/main" id="{9059C032-C419-BAB9-8F59-8D7644F81B21}"/>
              </a:ext>
            </a:extLst>
          </p:cNvPr>
          <p:cNvSpPr>
            <a:spLocks noGrp="1"/>
          </p:cNvSpPr>
          <p:nvPr>
            <p:ph type="sldNum" sz="quarter" idx="13"/>
          </p:nvPr>
        </p:nvSpPr>
        <p:spPr/>
        <p:txBody>
          <a:bodyPr/>
          <a:lstStyle/>
          <a:p>
            <a:fld id="{8199E6F7-83EA-9647-BA4B-122413045F6F}" type="slidenum">
              <a:rPr lang="en-US" smtClean="0"/>
              <a:t>31</a:t>
            </a:fld>
            <a:endParaRPr lang="en-US"/>
          </a:p>
        </p:txBody>
      </p:sp>
      <p:sp>
        <p:nvSpPr>
          <p:cNvPr id="5" name="TextBox 4">
            <a:extLst>
              <a:ext uri="{FF2B5EF4-FFF2-40B4-BE49-F238E27FC236}">
                <a16:creationId xmlns:a16="http://schemas.microsoft.com/office/drawing/2014/main" id="{BEC487CD-B9B5-FCF1-6DE7-BE858B13624E}"/>
              </a:ext>
            </a:extLst>
          </p:cNvPr>
          <p:cNvSpPr txBox="1"/>
          <p:nvPr/>
        </p:nvSpPr>
        <p:spPr>
          <a:xfrm>
            <a:off x="1394058" y="2348564"/>
            <a:ext cx="9403881"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For each transfer you will have at least two lines on this tab.</a:t>
            </a:r>
          </a:p>
          <a:p>
            <a:pPr marL="457200" indent="-457200">
              <a:buFont typeface="Arial" panose="020B0604020202020204" pitchFamily="34" charset="0"/>
              <a:buChar char="•"/>
            </a:pPr>
            <a:r>
              <a:rPr lang="en-US" sz="2800" dirty="0"/>
              <a:t>Debits and credits must balance at journal level - leave as whole numbers (do not add in negatives for credit) </a:t>
            </a:r>
          </a:p>
          <a:p>
            <a:endParaRPr lang="en-US" sz="2800" dirty="0"/>
          </a:p>
        </p:txBody>
      </p:sp>
    </p:spTree>
    <p:extLst>
      <p:ext uri="{BB962C8B-B14F-4D97-AF65-F5344CB8AC3E}">
        <p14:creationId xmlns:p14="http://schemas.microsoft.com/office/powerpoint/2010/main" val="2437759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7083C-F9AD-1433-2DA6-8026B945923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E254E4-D20B-B4A0-B4FF-6C9A6F5F7950}"/>
              </a:ext>
            </a:extLst>
          </p:cNvPr>
          <p:cNvSpPr>
            <a:spLocks noGrp="1"/>
          </p:cNvSpPr>
          <p:nvPr>
            <p:ph type="sldNum" sz="quarter" idx="13"/>
          </p:nvPr>
        </p:nvSpPr>
        <p:spPr/>
        <p:txBody>
          <a:bodyPr/>
          <a:lstStyle/>
          <a:p>
            <a:fld id="{8199E6F7-83EA-9647-BA4B-122413045F6F}" type="slidenum">
              <a:rPr lang="en-US" smtClean="0"/>
              <a:t>32</a:t>
            </a:fld>
            <a:endParaRPr lang="en-US"/>
          </a:p>
        </p:txBody>
      </p:sp>
      <p:sp>
        <p:nvSpPr>
          <p:cNvPr id="6" name="Text Placeholder 1">
            <a:extLst>
              <a:ext uri="{FF2B5EF4-FFF2-40B4-BE49-F238E27FC236}">
                <a16:creationId xmlns:a16="http://schemas.microsoft.com/office/drawing/2014/main" id="{2CA020FE-7813-62FE-7DC0-8D6F38A67E50}"/>
              </a:ext>
            </a:extLst>
          </p:cNvPr>
          <p:cNvSpPr>
            <a:spLocks noGrp="1"/>
          </p:cNvSpPr>
          <p:nvPr>
            <p:ph type="body" sz="quarter" idx="12"/>
          </p:nvPr>
        </p:nvSpPr>
        <p:spPr>
          <a:xfrm>
            <a:off x="2662369" y="959622"/>
            <a:ext cx="6867261" cy="537629"/>
          </a:xfrm>
        </p:spPr>
        <p:txBody>
          <a:bodyPr anchor="b">
            <a:normAutofit/>
          </a:bodyPr>
          <a:lstStyle/>
          <a:p>
            <a:r>
              <a:rPr lang="en-US" dirty="0"/>
              <a:t>Accounting Journal – Journal Lines</a:t>
            </a:r>
          </a:p>
        </p:txBody>
      </p:sp>
      <p:sp>
        <p:nvSpPr>
          <p:cNvPr id="16" name="TextBox 15">
            <a:extLst>
              <a:ext uri="{FF2B5EF4-FFF2-40B4-BE49-F238E27FC236}">
                <a16:creationId xmlns:a16="http://schemas.microsoft.com/office/drawing/2014/main" id="{0A5DAB5B-A13C-DC7E-CC41-E3F344554F75}"/>
              </a:ext>
            </a:extLst>
          </p:cNvPr>
          <p:cNvSpPr txBox="1"/>
          <p:nvPr/>
        </p:nvSpPr>
        <p:spPr>
          <a:xfrm>
            <a:off x="652110" y="1956106"/>
            <a:ext cx="5970071" cy="4401205"/>
          </a:xfrm>
          <a:prstGeom prst="rect">
            <a:avLst/>
          </a:prstGeom>
          <a:noFill/>
        </p:spPr>
        <p:txBody>
          <a:bodyPr wrap="square">
            <a:spAutoFit/>
          </a:bodyPr>
          <a:lstStyle/>
          <a:p>
            <a:pPr marL="0" lvl="1"/>
            <a:r>
              <a:rPr lang="en-US" sz="2000" dirty="0">
                <a:latin typeface="Arial Narrow" panose="020B0606020202030204" pitchFamily="34" charset="0"/>
              </a:rPr>
              <a:t>On the</a:t>
            </a:r>
            <a:r>
              <a:rPr lang="en-US" sz="2000" dirty="0">
                <a:effectLst/>
                <a:latin typeface="Arial Narrow" panose="020B0606020202030204" pitchFamily="34" charset="0"/>
              </a:rPr>
              <a:t> Journal Entry Line Replacement tab:</a:t>
            </a:r>
          </a:p>
          <a:p>
            <a:pPr marL="682625" lvl="1" indent="-342900">
              <a:buFont typeface="Arial" panose="020B0604020202020204" pitchFamily="34" charset="0"/>
              <a:buChar char="•"/>
            </a:pPr>
            <a:r>
              <a:rPr lang="en-US" sz="2000" dirty="0">
                <a:effectLst/>
                <a:latin typeface="Arial Narrow" panose="020B0606020202030204" pitchFamily="34" charset="0"/>
              </a:rPr>
              <a:t>Header Key – reference back to header tab</a:t>
            </a:r>
          </a:p>
          <a:p>
            <a:pPr marL="682625" lvl="1" indent="-342900">
              <a:buFont typeface="Arial" panose="020B0604020202020204" pitchFamily="34" charset="0"/>
              <a:buChar char="•"/>
            </a:pPr>
            <a:r>
              <a:rPr lang="en-US" sz="2000" dirty="0">
                <a:effectLst/>
                <a:latin typeface="Arial Narrow" panose="020B0606020202030204" pitchFamily="34" charset="0"/>
              </a:rPr>
              <a:t>Line Key – </a:t>
            </a:r>
            <a:r>
              <a:rPr lang="en-US" sz="2000" dirty="0">
                <a:latin typeface="Arial Narrow" panose="020B0606020202030204" pitchFamily="34" charset="0"/>
              </a:rPr>
              <a:t>Consecutive numbering for lines associated with Header Key line</a:t>
            </a:r>
            <a:endParaRPr lang="en-US" sz="2000" dirty="0">
              <a:effectLst/>
              <a:latin typeface="Arial Narrow" panose="020B0606020202030204" pitchFamily="34" charset="0"/>
            </a:endParaRPr>
          </a:p>
          <a:p>
            <a:pPr marL="682625" lvl="1" indent="-342900">
              <a:buFont typeface="Arial" panose="020B0604020202020204" pitchFamily="34" charset="0"/>
              <a:buChar char="•"/>
            </a:pPr>
            <a:r>
              <a:rPr lang="en-US" sz="2000" dirty="0">
                <a:effectLst/>
                <a:latin typeface="Arial Narrow" panose="020B0606020202030204" pitchFamily="34" charset="0"/>
              </a:rPr>
              <a:t>Line Company – “UWMSN”</a:t>
            </a:r>
          </a:p>
          <a:p>
            <a:pPr marL="682625" lvl="1" indent="-342900">
              <a:buFont typeface="Arial" panose="020B0604020202020204" pitchFamily="34" charset="0"/>
              <a:buChar char="•"/>
            </a:pPr>
            <a:r>
              <a:rPr lang="en-US" sz="2000" dirty="0">
                <a:effectLst/>
                <a:latin typeface="Arial Narrow" panose="020B0606020202030204" pitchFamily="34" charset="0"/>
              </a:rPr>
              <a:t>Ledger Account – required for each line (</a:t>
            </a:r>
            <a:r>
              <a:rPr lang="en-US" sz="2000" dirty="0" err="1">
                <a:effectLst/>
                <a:latin typeface="Arial Narrow" panose="020B0606020202030204" pitchFamily="34" charset="0"/>
                <a:hlinkClick r:id="rId3"/>
              </a:rPr>
              <a:t>DoBS</a:t>
            </a:r>
            <a:r>
              <a:rPr lang="en-US" sz="2000" dirty="0">
                <a:effectLst/>
                <a:latin typeface="Arial Narrow" panose="020B0606020202030204" pitchFamily="34" charset="0"/>
                <a:hlinkClick r:id="rId3"/>
              </a:rPr>
              <a:t> SFS Account Code crosswalk to Workday</a:t>
            </a:r>
            <a:r>
              <a:rPr lang="en-US" sz="2000" dirty="0">
                <a:effectLst/>
                <a:latin typeface="Arial Narrow" panose="020B0606020202030204" pitchFamily="34" charset="0"/>
              </a:rPr>
              <a:t> ledger crosswalk)</a:t>
            </a:r>
          </a:p>
          <a:p>
            <a:pPr marL="682625" lvl="1" indent="-342900">
              <a:buFont typeface="Arial" panose="020B0604020202020204" pitchFamily="34" charset="0"/>
              <a:buChar char="•"/>
            </a:pPr>
            <a:r>
              <a:rPr lang="en-US" sz="2000" dirty="0">
                <a:effectLst/>
                <a:latin typeface="Arial Narrow" panose="020B0606020202030204" pitchFamily="34" charset="0"/>
              </a:rPr>
              <a:t>Account Set – “CHILD”</a:t>
            </a:r>
          </a:p>
          <a:p>
            <a:pPr marL="682625" lvl="1" indent="-342900">
              <a:buFont typeface="Arial" panose="020B0604020202020204" pitchFamily="34" charset="0"/>
              <a:buChar char="•"/>
            </a:pPr>
            <a:r>
              <a:rPr lang="en-US" sz="2000" dirty="0">
                <a:effectLst/>
                <a:latin typeface="Arial Narrow" panose="020B0606020202030204" pitchFamily="34" charset="0"/>
              </a:rPr>
              <a:t>Ledger Debit Amount/Ledger Credit Amount – must be balanced, no negatives and whole numbers</a:t>
            </a:r>
          </a:p>
          <a:p>
            <a:pPr marL="682625" lvl="1" indent="-342900">
              <a:buFont typeface="Arial" panose="020B0604020202020204" pitchFamily="34" charset="0"/>
              <a:buChar char="•"/>
            </a:pPr>
            <a:r>
              <a:rPr lang="en-US" sz="2000" dirty="0">
                <a:effectLst/>
                <a:latin typeface="Arial Narrow" panose="020B0606020202030204" pitchFamily="34" charset="0"/>
              </a:rPr>
              <a:t>Memo - </a:t>
            </a:r>
            <a:r>
              <a:rPr lang="en-US" sz="2000" dirty="0">
                <a:latin typeface="Arial Narrow" panose="020B0606020202030204" pitchFamily="34" charset="0"/>
              </a:rPr>
              <a:t> Depends on the type of journal you are submitting</a:t>
            </a:r>
          </a:p>
          <a:p>
            <a:pPr marL="682625" lvl="1" indent="-342900">
              <a:buFont typeface="Arial" panose="020B0604020202020204" pitchFamily="34" charset="0"/>
              <a:buChar char="•"/>
            </a:pPr>
            <a:r>
              <a:rPr lang="en-US" sz="2000" dirty="0">
                <a:latin typeface="Arial Narrow" panose="020B0606020202030204" pitchFamily="34" charset="0"/>
              </a:rPr>
              <a:t>External Reference ID – Tied to documentation from original transaction.</a:t>
            </a:r>
          </a:p>
        </p:txBody>
      </p:sp>
      <p:sp>
        <p:nvSpPr>
          <p:cNvPr id="20" name="TextBox 19">
            <a:extLst>
              <a:ext uri="{FF2B5EF4-FFF2-40B4-BE49-F238E27FC236}">
                <a16:creationId xmlns:a16="http://schemas.microsoft.com/office/drawing/2014/main" id="{12AE8929-3366-DF3A-560A-AE17CAF286A6}"/>
              </a:ext>
            </a:extLst>
          </p:cNvPr>
          <p:cNvSpPr txBox="1"/>
          <p:nvPr/>
        </p:nvSpPr>
        <p:spPr>
          <a:xfrm>
            <a:off x="6835542" y="1956106"/>
            <a:ext cx="4310513" cy="2693045"/>
          </a:xfrm>
          <a:prstGeom prst="rect">
            <a:avLst/>
          </a:prstGeom>
          <a:noFill/>
        </p:spPr>
        <p:txBody>
          <a:bodyPr wrap="square">
            <a:spAutoFit/>
          </a:bodyPr>
          <a:lstStyle/>
          <a:p>
            <a:pPr marL="346075" marR="0" lvl="1" indent="-177800" defTabSz="914400">
              <a:lnSpc>
                <a:spcPct val="90000"/>
              </a:lnSpc>
              <a:spcBef>
                <a:spcPts val="500"/>
              </a:spcBef>
              <a:buFont typeface="Arial" panose="020B0604020202020204" pitchFamily="34" charset="0"/>
              <a:buChar char="•"/>
              <a:tabLst>
                <a:tab pos="288925" algn="l"/>
              </a:tabLst>
            </a:pPr>
            <a:r>
              <a:rPr lang="en-US" sz="2000" dirty="0">
                <a:latin typeface="Arial Narrow" panose="020B0606020202030204" pitchFamily="34" charset="0"/>
                <a:ea typeface="Red Hat Text" panose="02010303040201060303" pitchFamily="2" charset="0"/>
                <a:cs typeface="Red Hat Text" panose="02010303040201060303" pitchFamily="2" charset="0"/>
              </a:rPr>
              <a:t>Cost Center</a:t>
            </a:r>
          </a:p>
          <a:p>
            <a:pPr marL="346075" marR="0" lvl="1" indent="-177800" defTabSz="914400">
              <a:lnSpc>
                <a:spcPct val="90000"/>
              </a:lnSpc>
              <a:spcBef>
                <a:spcPts val="500"/>
              </a:spcBef>
              <a:buFont typeface="Arial" panose="020B0604020202020204" pitchFamily="34" charset="0"/>
              <a:buChar char="•"/>
              <a:tabLst>
                <a:tab pos="288925" algn="l"/>
              </a:tabLst>
            </a:pPr>
            <a:r>
              <a:rPr lang="en-US" sz="2000" dirty="0">
                <a:latin typeface="Arial Narrow" panose="020B0606020202030204" pitchFamily="34" charset="0"/>
                <a:ea typeface="Red Hat Text" panose="02010303040201060303" pitchFamily="2" charset="0"/>
                <a:cs typeface="Red Hat Text" panose="02010303040201060303" pitchFamily="2" charset="0"/>
              </a:rPr>
              <a:t>Program/Project/Gift/Grant</a:t>
            </a:r>
          </a:p>
          <a:p>
            <a:pPr marL="346075" marR="0" lvl="1" indent="-177800" defTabSz="914400">
              <a:lnSpc>
                <a:spcPct val="90000"/>
              </a:lnSpc>
              <a:spcBef>
                <a:spcPts val="500"/>
              </a:spcBef>
              <a:buFont typeface="Arial" panose="020B0604020202020204" pitchFamily="34" charset="0"/>
              <a:buChar char="•"/>
              <a:tabLst>
                <a:tab pos="288925" algn="l"/>
              </a:tabLst>
            </a:pPr>
            <a:r>
              <a:rPr lang="en-US" sz="2000" dirty="0">
                <a:latin typeface="Arial Narrow" panose="020B0606020202030204" pitchFamily="34" charset="0"/>
                <a:ea typeface="Red Hat Text" panose="02010303040201060303" pitchFamily="2" charset="0"/>
                <a:cs typeface="Red Hat Text" panose="02010303040201060303" pitchFamily="2" charset="0"/>
              </a:rPr>
              <a:t>Fund</a:t>
            </a:r>
          </a:p>
          <a:p>
            <a:pPr marL="346075" marR="0" lvl="1" indent="-177800" defTabSz="914400">
              <a:lnSpc>
                <a:spcPct val="90000"/>
              </a:lnSpc>
              <a:spcBef>
                <a:spcPts val="500"/>
              </a:spcBef>
              <a:buFont typeface="Arial" panose="020B0604020202020204" pitchFamily="34" charset="0"/>
              <a:buChar char="•"/>
              <a:tabLst>
                <a:tab pos="288925" algn="l"/>
              </a:tabLst>
            </a:pPr>
            <a:r>
              <a:rPr lang="en-US" sz="2000" dirty="0">
                <a:latin typeface="Arial Narrow" panose="020B0606020202030204" pitchFamily="34" charset="0"/>
                <a:ea typeface="Red Hat Text" panose="02010303040201060303" pitchFamily="2" charset="0"/>
                <a:cs typeface="Red Hat Text" panose="02010303040201060303" pitchFamily="2" charset="0"/>
              </a:rPr>
              <a:t>Function</a:t>
            </a:r>
          </a:p>
          <a:p>
            <a:pPr marL="346075" marR="0" lvl="1" indent="-177800" defTabSz="914400">
              <a:lnSpc>
                <a:spcPct val="90000"/>
              </a:lnSpc>
              <a:spcBef>
                <a:spcPts val="500"/>
              </a:spcBef>
              <a:buFont typeface="Arial" panose="020B0604020202020204" pitchFamily="34" charset="0"/>
              <a:buChar char="•"/>
              <a:tabLst>
                <a:tab pos="288925" algn="l"/>
              </a:tabLst>
            </a:pPr>
            <a:r>
              <a:rPr lang="en-US" sz="2000" dirty="0">
                <a:latin typeface="Arial Narrow" panose="020B0606020202030204" pitchFamily="34" charset="0"/>
                <a:ea typeface="Red Hat Text" panose="02010303040201060303" pitchFamily="2" charset="0"/>
                <a:cs typeface="Red Hat Text" panose="02010303040201060303" pitchFamily="2" charset="0"/>
              </a:rPr>
              <a:t>Spend Category – required if expense</a:t>
            </a:r>
          </a:p>
          <a:p>
            <a:pPr marL="346075" marR="0" lvl="1" indent="-177800" defTabSz="914400">
              <a:lnSpc>
                <a:spcPct val="90000"/>
              </a:lnSpc>
              <a:spcBef>
                <a:spcPts val="500"/>
              </a:spcBef>
              <a:buFont typeface="Arial" panose="020B0604020202020204" pitchFamily="34" charset="0"/>
              <a:buChar char="•"/>
              <a:tabLst>
                <a:tab pos="288925" algn="l"/>
              </a:tabLst>
            </a:pPr>
            <a:r>
              <a:rPr lang="en-US" sz="2000" dirty="0">
                <a:latin typeface="Arial Narrow" panose="020B0606020202030204" pitchFamily="34" charset="0"/>
                <a:ea typeface="Red Hat Text" panose="02010303040201060303" pitchFamily="2" charset="0"/>
                <a:cs typeface="Red Hat Text" panose="02010303040201060303" pitchFamily="2" charset="0"/>
              </a:rPr>
              <a:t>Revenue Category – required if revenue</a:t>
            </a:r>
          </a:p>
          <a:p>
            <a:pPr marL="346075" marR="0" lvl="1" indent="-177800" defTabSz="914400">
              <a:lnSpc>
                <a:spcPct val="90000"/>
              </a:lnSpc>
              <a:spcBef>
                <a:spcPts val="500"/>
              </a:spcBef>
              <a:buFont typeface="Arial" panose="020B0604020202020204" pitchFamily="34" charset="0"/>
              <a:buChar char="•"/>
              <a:tabLst>
                <a:tab pos="288925" algn="l"/>
              </a:tabLst>
            </a:pPr>
            <a:r>
              <a:rPr lang="en-US" sz="2000" dirty="0">
                <a:latin typeface="Arial Narrow" panose="020B0606020202030204" pitchFamily="34" charset="0"/>
                <a:ea typeface="Red Hat Text" panose="02010303040201060303" pitchFamily="2" charset="0"/>
                <a:cs typeface="Red Hat Text" panose="02010303040201060303" pitchFamily="2" charset="0"/>
              </a:rPr>
              <a:t>Balancing Worktag Affiliate – ALWAYS </a:t>
            </a:r>
            <a:r>
              <a:rPr lang="en-US" sz="2000" b="1" dirty="0">
                <a:latin typeface="Arial Narrow" panose="020B0606020202030204" pitchFamily="34" charset="0"/>
                <a:ea typeface="Red Hat Text" panose="02010303040201060303" pitchFamily="2" charset="0"/>
                <a:cs typeface="Red Hat Text" panose="02010303040201060303" pitchFamily="2" charset="0"/>
              </a:rPr>
              <a:t>FD0001</a:t>
            </a:r>
          </a:p>
        </p:txBody>
      </p:sp>
    </p:spTree>
    <p:extLst>
      <p:ext uri="{BB962C8B-B14F-4D97-AF65-F5344CB8AC3E}">
        <p14:creationId xmlns:p14="http://schemas.microsoft.com/office/powerpoint/2010/main" val="229760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F2087-081F-6DFD-1F1B-D62AF14AC1E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8E1A0C-F260-3C03-E437-1DF4E7F6473C}"/>
              </a:ext>
            </a:extLst>
          </p:cNvPr>
          <p:cNvSpPr>
            <a:spLocks noGrp="1"/>
          </p:cNvSpPr>
          <p:nvPr>
            <p:ph type="sldNum" sz="quarter" idx="13"/>
          </p:nvPr>
        </p:nvSpPr>
        <p:spPr/>
        <p:txBody>
          <a:bodyPr/>
          <a:lstStyle/>
          <a:p>
            <a:fld id="{8199E6F7-83EA-9647-BA4B-122413045F6F}" type="slidenum">
              <a:rPr lang="en-US" smtClean="0"/>
              <a:t>33</a:t>
            </a:fld>
            <a:endParaRPr lang="en-US"/>
          </a:p>
        </p:txBody>
      </p:sp>
      <p:sp>
        <p:nvSpPr>
          <p:cNvPr id="6" name="Text Placeholder 1">
            <a:extLst>
              <a:ext uri="{FF2B5EF4-FFF2-40B4-BE49-F238E27FC236}">
                <a16:creationId xmlns:a16="http://schemas.microsoft.com/office/drawing/2014/main" id="{6740226A-EFD8-DDD5-9B6F-858DD4F72D59}"/>
              </a:ext>
            </a:extLst>
          </p:cNvPr>
          <p:cNvSpPr>
            <a:spLocks noGrp="1"/>
          </p:cNvSpPr>
          <p:nvPr>
            <p:ph type="body" sz="quarter" idx="12"/>
          </p:nvPr>
        </p:nvSpPr>
        <p:spPr>
          <a:xfrm>
            <a:off x="2614242" y="908135"/>
            <a:ext cx="6963513" cy="537629"/>
          </a:xfrm>
        </p:spPr>
        <p:txBody>
          <a:bodyPr anchor="b">
            <a:normAutofit/>
          </a:bodyPr>
          <a:lstStyle/>
          <a:p>
            <a:r>
              <a:rPr lang="en-US" dirty="0"/>
              <a:t>Accounting Journal – Journal Lines</a:t>
            </a:r>
          </a:p>
        </p:txBody>
      </p:sp>
      <p:pic>
        <p:nvPicPr>
          <p:cNvPr id="5" name="Picture 4">
            <a:extLst>
              <a:ext uri="{FF2B5EF4-FFF2-40B4-BE49-F238E27FC236}">
                <a16:creationId xmlns:a16="http://schemas.microsoft.com/office/drawing/2014/main" id="{65F8A6EA-3333-86C6-3C9B-B284A18EC9C8}"/>
              </a:ext>
            </a:extLst>
          </p:cNvPr>
          <p:cNvPicPr>
            <a:picLocks noChangeAspect="1"/>
          </p:cNvPicPr>
          <p:nvPr/>
        </p:nvPicPr>
        <p:blipFill>
          <a:blip r:embed="rId3"/>
          <a:stretch>
            <a:fillRect/>
          </a:stretch>
        </p:blipFill>
        <p:spPr>
          <a:xfrm>
            <a:off x="1749577" y="1779489"/>
            <a:ext cx="8692845" cy="4631252"/>
          </a:xfrm>
          <a:prstGeom prst="rect">
            <a:avLst/>
          </a:prstGeom>
        </p:spPr>
      </p:pic>
    </p:spTree>
    <p:extLst>
      <p:ext uri="{BB962C8B-B14F-4D97-AF65-F5344CB8AC3E}">
        <p14:creationId xmlns:p14="http://schemas.microsoft.com/office/powerpoint/2010/main" val="1794846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F8A53-AD66-064F-5393-A9C230DA3C1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2B9F38-93DE-215D-F4BF-9EDE71481DC2}"/>
              </a:ext>
            </a:extLst>
          </p:cNvPr>
          <p:cNvSpPr>
            <a:spLocks noGrp="1"/>
          </p:cNvSpPr>
          <p:nvPr>
            <p:ph type="sldNum" sz="quarter" idx="13"/>
          </p:nvPr>
        </p:nvSpPr>
        <p:spPr/>
        <p:txBody>
          <a:bodyPr/>
          <a:lstStyle/>
          <a:p>
            <a:fld id="{8199E6F7-83EA-9647-BA4B-122413045F6F}" type="slidenum">
              <a:rPr lang="en-US" smtClean="0"/>
              <a:t>34</a:t>
            </a:fld>
            <a:endParaRPr lang="en-US"/>
          </a:p>
        </p:txBody>
      </p:sp>
      <p:sp>
        <p:nvSpPr>
          <p:cNvPr id="6" name="Text Placeholder 1">
            <a:extLst>
              <a:ext uri="{FF2B5EF4-FFF2-40B4-BE49-F238E27FC236}">
                <a16:creationId xmlns:a16="http://schemas.microsoft.com/office/drawing/2014/main" id="{0BC98002-655B-7C64-6C9B-D1104519856C}"/>
              </a:ext>
            </a:extLst>
          </p:cNvPr>
          <p:cNvSpPr>
            <a:spLocks noGrp="1"/>
          </p:cNvSpPr>
          <p:nvPr>
            <p:ph type="body" sz="quarter" idx="12"/>
          </p:nvPr>
        </p:nvSpPr>
        <p:spPr>
          <a:xfrm>
            <a:off x="2448373" y="1062139"/>
            <a:ext cx="7025458" cy="537629"/>
          </a:xfrm>
        </p:spPr>
        <p:txBody>
          <a:bodyPr anchor="b">
            <a:normAutofit/>
          </a:bodyPr>
          <a:lstStyle/>
          <a:p>
            <a:r>
              <a:rPr lang="en-US" dirty="0"/>
              <a:t>Accounting Journal – Journal Lines</a:t>
            </a:r>
          </a:p>
        </p:txBody>
      </p:sp>
      <p:pic>
        <p:nvPicPr>
          <p:cNvPr id="3" name="Picture 2">
            <a:extLst>
              <a:ext uri="{FF2B5EF4-FFF2-40B4-BE49-F238E27FC236}">
                <a16:creationId xmlns:a16="http://schemas.microsoft.com/office/drawing/2014/main" id="{80FBDF66-EC0E-9DA7-F3CA-D1AD0029E207}"/>
              </a:ext>
            </a:extLst>
          </p:cNvPr>
          <p:cNvPicPr>
            <a:picLocks noChangeAspect="1"/>
          </p:cNvPicPr>
          <p:nvPr/>
        </p:nvPicPr>
        <p:blipFill>
          <a:blip r:embed="rId3"/>
          <a:stretch>
            <a:fillRect/>
          </a:stretch>
        </p:blipFill>
        <p:spPr>
          <a:xfrm>
            <a:off x="2160409" y="2095407"/>
            <a:ext cx="7601385" cy="4301559"/>
          </a:xfrm>
          <a:prstGeom prst="rect">
            <a:avLst/>
          </a:prstGeom>
        </p:spPr>
      </p:pic>
    </p:spTree>
    <p:extLst>
      <p:ext uri="{BB962C8B-B14F-4D97-AF65-F5344CB8AC3E}">
        <p14:creationId xmlns:p14="http://schemas.microsoft.com/office/powerpoint/2010/main" val="2182873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D184B-8A84-386B-B08A-96DB89750AC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B26CE47-D934-DEF5-E7F2-2C1AD8F32C8B}"/>
              </a:ext>
            </a:extLst>
          </p:cNvPr>
          <p:cNvSpPr>
            <a:spLocks noGrp="1"/>
          </p:cNvSpPr>
          <p:nvPr>
            <p:ph type="body" sz="quarter" idx="12"/>
          </p:nvPr>
        </p:nvSpPr>
        <p:spPr>
          <a:xfrm>
            <a:off x="1485900" y="2825437"/>
            <a:ext cx="6377940" cy="603563"/>
          </a:xfrm>
        </p:spPr>
        <p:txBody>
          <a:bodyPr/>
          <a:lstStyle/>
          <a:p>
            <a:r>
              <a:rPr lang="en-US" dirty="0"/>
              <a:t>EIB Demonstration</a:t>
            </a:r>
          </a:p>
        </p:txBody>
      </p:sp>
      <p:sp>
        <p:nvSpPr>
          <p:cNvPr id="4" name="Slide Number Placeholder 3">
            <a:extLst>
              <a:ext uri="{FF2B5EF4-FFF2-40B4-BE49-F238E27FC236}">
                <a16:creationId xmlns:a16="http://schemas.microsoft.com/office/drawing/2014/main" id="{50F696B4-F505-813E-A215-52EAFFEFD143}"/>
              </a:ext>
            </a:extLst>
          </p:cNvPr>
          <p:cNvSpPr>
            <a:spLocks noGrp="1"/>
          </p:cNvSpPr>
          <p:nvPr>
            <p:ph type="sldNum" sz="quarter" idx="14"/>
          </p:nvPr>
        </p:nvSpPr>
        <p:spPr/>
        <p:txBody>
          <a:bodyPr/>
          <a:lstStyle/>
          <a:p>
            <a:fld id="{8199E6F7-83EA-9647-BA4B-122413045F6F}" type="slidenum">
              <a:rPr lang="en-US" smtClean="0"/>
              <a:t>35</a:t>
            </a:fld>
            <a:endParaRPr lang="en-US"/>
          </a:p>
        </p:txBody>
      </p:sp>
    </p:spTree>
    <p:extLst>
      <p:ext uri="{BB962C8B-B14F-4D97-AF65-F5344CB8AC3E}">
        <p14:creationId xmlns:p14="http://schemas.microsoft.com/office/powerpoint/2010/main" val="2303031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8BC7E-8AED-8FB0-B960-F59EE54FE0A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3B1A262-2307-0FE3-8EB5-95ED4B64715C}"/>
              </a:ext>
            </a:extLst>
          </p:cNvPr>
          <p:cNvPicPr>
            <a:picLocks noChangeAspect="1"/>
          </p:cNvPicPr>
          <p:nvPr/>
        </p:nvPicPr>
        <p:blipFill>
          <a:blip r:embed="rId2"/>
          <a:stretch>
            <a:fillRect/>
          </a:stretch>
        </p:blipFill>
        <p:spPr>
          <a:xfrm>
            <a:off x="455008" y="2403804"/>
            <a:ext cx="4549978" cy="2723049"/>
          </a:xfrm>
          <a:prstGeom prst="rect">
            <a:avLst/>
          </a:prstGeom>
        </p:spPr>
      </p:pic>
      <p:sp>
        <p:nvSpPr>
          <p:cNvPr id="3" name="Text Placeholder 2">
            <a:extLst>
              <a:ext uri="{FF2B5EF4-FFF2-40B4-BE49-F238E27FC236}">
                <a16:creationId xmlns:a16="http://schemas.microsoft.com/office/drawing/2014/main" id="{2EB13A9F-D7D1-8DE3-3BC7-1071344A386C}"/>
              </a:ext>
            </a:extLst>
          </p:cNvPr>
          <p:cNvSpPr>
            <a:spLocks noGrp="1"/>
          </p:cNvSpPr>
          <p:nvPr>
            <p:ph type="body" sz="quarter" idx="12"/>
          </p:nvPr>
        </p:nvSpPr>
        <p:spPr>
          <a:xfrm>
            <a:off x="4192555" y="826959"/>
            <a:ext cx="3806890" cy="492122"/>
          </a:xfrm>
        </p:spPr>
        <p:txBody>
          <a:bodyPr/>
          <a:lstStyle/>
          <a:p>
            <a:r>
              <a:rPr lang="en-US" dirty="0"/>
              <a:t>Launch in Workday</a:t>
            </a:r>
          </a:p>
        </p:txBody>
      </p:sp>
      <p:sp>
        <p:nvSpPr>
          <p:cNvPr id="4" name="Slide Number Placeholder 3">
            <a:extLst>
              <a:ext uri="{FF2B5EF4-FFF2-40B4-BE49-F238E27FC236}">
                <a16:creationId xmlns:a16="http://schemas.microsoft.com/office/drawing/2014/main" id="{F8308F21-56C5-6F81-0269-FC2D5B141A4F}"/>
              </a:ext>
            </a:extLst>
          </p:cNvPr>
          <p:cNvSpPr>
            <a:spLocks noGrp="1"/>
          </p:cNvSpPr>
          <p:nvPr>
            <p:ph type="sldNum" sz="quarter" idx="13"/>
          </p:nvPr>
        </p:nvSpPr>
        <p:spPr/>
        <p:txBody>
          <a:bodyPr/>
          <a:lstStyle/>
          <a:p>
            <a:fld id="{8199E6F7-83EA-9647-BA4B-122413045F6F}" type="slidenum">
              <a:rPr lang="en-US" smtClean="0"/>
              <a:t>36</a:t>
            </a:fld>
            <a:endParaRPr lang="en-US"/>
          </a:p>
        </p:txBody>
      </p:sp>
      <p:sp>
        <p:nvSpPr>
          <p:cNvPr id="9" name="Oval 8">
            <a:extLst>
              <a:ext uri="{FF2B5EF4-FFF2-40B4-BE49-F238E27FC236}">
                <a16:creationId xmlns:a16="http://schemas.microsoft.com/office/drawing/2014/main" id="{4626537E-133F-A9F4-07E7-2ADC500079CE}"/>
              </a:ext>
            </a:extLst>
          </p:cNvPr>
          <p:cNvSpPr/>
          <p:nvPr/>
        </p:nvSpPr>
        <p:spPr>
          <a:xfrm>
            <a:off x="1742172" y="3538813"/>
            <a:ext cx="2656573" cy="494172"/>
          </a:xfrm>
          <a:prstGeom prst="ellipse">
            <a:avLst/>
          </a:prstGeom>
          <a:noFill/>
          <a:ln w="38100">
            <a:solidFill>
              <a:srgbClr val="C5050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5C773D1-6F51-ADD9-7720-385EE623B659}"/>
              </a:ext>
            </a:extLst>
          </p:cNvPr>
          <p:cNvPicPr>
            <a:picLocks noChangeAspect="1"/>
          </p:cNvPicPr>
          <p:nvPr/>
        </p:nvPicPr>
        <p:blipFill>
          <a:blip r:embed="rId3"/>
          <a:stretch>
            <a:fillRect/>
          </a:stretch>
        </p:blipFill>
        <p:spPr>
          <a:xfrm>
            <a:off x="5903776" y="2429846"/>
            <a:ext cx="4681733" cy="2723049"/>
          </a:xfrm>
          <a:prstGeom prst="rect">
            <a:avLst/>
          </a:prstGeom>
        </p:spPr>
      </p:pic>
      <p:sp>
        <p:nvSpPr>
          <p:cNvPr id="12" name="TextBox 11">
            <a:extLst>
              <a:ext uri="{FF2B5EF4-FFF2-40B4-BE49-F238E27FC236}">
                <a16:creationId xmlns:a16="http://schemas.microsoft.com/office/drawing/2014/main" id="{27F850A0-947E-3205-4069-D2DC1383C151}"/>
              </a:ext>
            </a:extLst>
          </p:cNvPr>
          <p:cNvSpPr txBox="1"/>
          <p:nvPr/>
        </p:nvSpPr>
        <p:spPr>
          <a:xfrm>
            <a:off x="6583680" y="5601903"/>
            <a:ext cx="3118585" cy="369332"/>
          </a:xfrm>
          <a:prstGeom prst="rect">
            <a:avLst/>
          </a:prstGeom>
          <a:noFill/>
          <a:ln>
            <a:solidFill>
              <a:srgbClr val="C5050C"/>
            </a:solidFill>
          </a:ln>
        </p:spPr>
        <p:txBody>
          <a:bodyPr wrap="square" rtlCol="0">
            <a:spAutoFit/>
          </a:bodyPr>
          <a:lstStyle/>
          <a:p>
            <a:r>
              <a:rPr lang="en-US" dirty="0"/>
              <a:t>Organization is UW-Madison</a:t>
            </a:r>
          </a:p>
        </p:txBody>
      </p:sp>
      <p:cxnSp>
        <p:nvCxnSpPr>
          <p:cNvPr id="16" name="Straight Arrow Connector 15">
            <a:extLst>
              <a:ext uri="{FF2B5EF4-FFF2-40B4-BE49-F238E27FC236}">
                <a16:creationId xmlns:a16="http://schemas.microsoft.com/office/drawing/2014/main" id="{39DECA05-49E2-CBC3-BD42-FF308012FD4D}"/>
              </a:ext>
            </a:extLst>
          </p:cNvPr>
          <p:cNvCxnSpPr/>
          <p:nvPr/>
        </p:nvCxnSpPr>
        <p:spPr>
          <a:xfrm flipH="1" flipV="1">
            <a:off x="7921592" y="3907857"/>
            <a:ext cx="323050" cy="15977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229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449481-0D1E-25D7-F13F-B935F65F0701}"/>
              </a:ext>
            </a:extLst>
          </p:cNvPr>
          <p:cNvSpPr>
            <a:spLocks noGrp="1"/>
          </p:cNvSpPr>
          <p:nvPr>
            <p:ph type="sldNum" sz="quarter" idx="13"/>
          </p:nvPr>
        </p:nvSpPr>
        <p:spPr/>
        <p:txBody>
          <a:bodyPr/>
          <a:lstStyle/>
          <a:p>
            <a:fld id="{8199E6F7-83EA-9647-BA4B-122413045F6F}" type="slidenum">
              <a:rPr lang="en-US" smtClean="0"/>
              <a:t>37</a:t>
            </a:fld>
            <a:endParaRPr lang="en-US"/>
          </a:p>
        </p:txBody>
      </p:sp>
      <p:sp>
        <p:nvSpPr>
          <p:cNvPr id="5" name="Text Placeholder 2">
            <a:extLst>
              <a:ext uri="{FF2B5EF4-FFF2-40B4-BE49-F238E27FC236}">
                <a16:creationId xmlns:a16="http://schemas.microsoft.com/office/drawing/2014/main" id="{446D41ED-D32E-44A4-8A1E-5E5075DB9C15}"/>
              </a:ext>
            </a:extLst>
          </p:cNvPr>
          <p:cNvSpPr txBox="1">
            <a:spLocks/>
          </p:cNvSpPr>
          <p:nvPr/>
        </p:nvSpPr>
        <p:spPr>
          <a:xfrm>
            <a:off x="3901363" y="836749"/>
            <a:ext cx="4389274" cy="603563"/>
          </a:xfrm>
          <a:prstGeom prst="rect">
            <a:avLst/>
          </a:prstGeom>
        </p:spPr>
        <p:txBody>
          <a:bodyPr/>
          <a:lstStyle>
            <a:lvl1pPr marL="176205" indent="-176205" algn="l" defTabSz="914354" rtl="0" eaLnBrk="1" latinLnBrk="0" hangingPunct="1">
              <a:lnSpc>
                <a:spcPct val="90000"/>
              </a:lnSpc>
              <a:spcBef>
                <a:spcPts val="1000"/>
              </a:spcBef>
              <a:buClr>
                <a:schemeClr val="accent1"/>
              </a:buClr>
              <a:buSzPct val="90000"/>
              <a:buFont typeface="Arial" panose="020B0604020202020204" pitchFamily="34" charset="0"/>
              <a:buChar char="•"/>
              <a:tabLst/>
              <a:defRPr sz="2600" b="0" i="0" kern="1200">
                <a:solidFill>
                  <a:schemeClr val="tx1"/>
                </a:solidFill>
                <a:latin typeface="Red Hat Text Medium" panose="02010303040201060303" pitchFamily="2" charset="0"/>
                <a:ea typeface="Red Hat Text Medium" panose="02010303040201060303" pitchFamily="2" charset="0"/>
                <a:cs typeface="Red Hat Text Medium" panose="02010303040201060303" pitchFamily="2" charset="0"/>
              </a:defRPr>
            </a:lvl1pPr>
            <a:lvl2pPr marL="634968" indent="-177792" algn="l" defTabSz="914354" rtl="0" eaLnBrk="1" latinLnBrk="0" hangingPunct="1">
              <a:lnSpc>
                <a:spcPct val="90000"/>
              </a:lnSpc>
              <a:spcBef>
                <a:spcPts val="500"/>
              </a:spcBef>
              <a:buFont typeface="Arial" panose="020B0604020202020204" pitchFamily="34" charset="0"/>
              <a:buChar char="•"/>
              <a:tabLst/>
              <a:defRPr sz="2200" b="0" i="0" kern="1200">
                <a:solidFill>
                  <a:schemeClr val="tx1"/>
                </a:solidFill>
                <a:latin typeface="Red Hat Text Medium" panose="02010303040201060303" pitchFamily="2" charset="0"/>
                <a:ea typeface="Red Hat Text Medium" panose="02010303040201060303" pitchFamily="2" charset="0"/>
                <a:cs typeface="Red Hat Text Medium" panose="02010303040201060303" pitchFamily="2" charset="0"/>
              </a:defRPr>
            </a:lvl2pPr>
            <a:lvl3pPr marL="1092146" indent="-177792" algn="l" defTabSz="914354"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Red Hat Text Medium" panose="02010303040201060303" pitchFamily="2" charset="0"/>
                <a:ea typeface="Red Hat Text Medium" panose="02010303040201060303" pitchFamily="2" charset="0"/>
                <a:cs typeface="Red Hat Text Medium" panose="02010303040201060303" pitchFamily="2" charset="0"/>
              </a:defRPr>
            </a:lvl3pPr>
            <a:lvl4pPr marL="1542973" indent="-171442" algn="l" defTabSz="914354"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Red Hat Text Medium" panose="02010303040201060303" pitchFamily="2" charset="0"/>
                <a:ea typeface="Red Hat Text Medium" panose="02010303040201060303" pitchFamily="2" charset="0"/>
                <a:cs typeface="Red Hat Text Medium" panose="02010303040201060303" pitchFamily="2" charset="0"/>
              </a:defRPr>
            </a:lvl4pPr>
            <a:lvl5pPr marL="2001739" indent="-173030" algn="l" defTabSz="914354"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Red Hat Text Medium" panose="02010303040201060303" pitchFamily="2" charset="0"/>
                <a:ea typeface="Red Hat Text Medium" panose="02010303040201060303" pitchFamily="2" charset="0"/>
                <a:cs typeface="Red Hat Text Medium" panose="02010303040201060303" pitchFamily="2"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Validate in Workday</a:t>
            </a:r>
          </a:p>
        </p:txBody>
      </p:sp>
      <p:pic>
        <p:nvPicPr>
          <p:cNvPr id="7" name="Picture 6">
            <a:extLst>
              <a:ext uri="{FF2B5EF4-FFF2-40B4-BE49-F238E27FC236}">
                <a16:creationId xmlns:a16="http://schemas.microsoft.com/office/drawing/2014/main" id="{DC7FE1D6-E7B8-AAF8-8A2D-A6978FBE2A7F}"/>
              </a:ext>
            </a:extLst>
          </p:cNvPr>
          <p:cNvPicPr>
            <a:picLocks noChangeAspect="1"/>
          </p:cNvPicPr>
          <p:nvPr/>
        </p:nvPicPr>
        <p:blipFill>
          <a:blip r:embed="rId2"/>
          <a:stretch>
            <a:fillRect/>
          </a:stretch>
        </p:blipFill>
        <p:spPr>
          <a:xfrm>
            <a:off x="1529819" y="2858182"/>
            <a:ext cx="9132361" cy="3463827"/>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5460267A-147A-DB94-4A0A-28D5729B09A7}"/>
                  </a:ext>
                </a:extLst>
              </p14:cNvPr>
              <p14:cNvContentPartPr/>
              <p14:nvPr/>
            </p14:nvContentPartPr>
            <p14:xfrm>
              <a:off x="9022812" y="5019304"/>
              <a:ext cx="1311120" cy="113040"/>
            </p14:xfrm>
          </p:contentPart>
        </mc:Choice>
        <mc:Fallback xmlns="">
          <p:pic>
            <p:nvPicPr>
              <p:cNvPr id="8" name="Ink 7">
                <a:extLst>
                  <a:ext uri="{FF2B5EF4-FFF2-40B4-BE49-F238E27FC236}">
                    <a16:creationId xmlns:a16="http://schemas.microsoft.com/office/drawing/2014/main" id="{5460267A-147A-DB94-4A0A-28D5729B09A7}"/>
                  </a:ext>
                </a:extLst>
              </p:cNvPr>
              <p:cNvPicPr/>
              <p:nvPr/>
            </p:nvPicPr>
            <p:blipFill>
              <a:blip r:embed="rId4"/>
              <a:stretch>
                <a:fillRect/>
              </a:stretch>
            </p:blipFill>
            <p:spPr>
              <a:xfrm>
                <a:off x="8968812" y="4911647"/>
                <a:ext cx="1418760" cy="32799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6ED9ED7D-B15C-41F7-C9C0-D886B1A5E780}"/>
                  </a:ext>
                </a:extLst>
              </p14:cNvPr>
              <p14:cNvContentPartPr/>
              <p14:nvPr/>
            </p14:nvContentPartPr>
            <p14:xfrm>
              <a:off x="8761452" y="6130191"/>
              <a:ext cx="280080" cy="93600"/>
            </p14:xfrm>
          </p:contentPart>
        </mc:Choice>
        <mc:Fallback xmlns="">
          <p:pic>
            <p:nvPicPr>
              <p:cNvPr id="10" name="Ink 9">
                <a:extLst>
                  <a:ext uri="{FF2B5EF4-FFF2-40B4-BE49-F238E27FC236}">
                    <a16:creationId xmlns:a16="http://schemas.microsoft.com/office/drawing/2014/main" id="{6ED9ED7D-B15C-41F7-C9C0-D886B1A5E780}"/>
                  </a:ext>
                </a:extLst>
              </p:cNvPr>
              <p:cNvPicPr/>
              <p:nvPr/>
            </p:nvPicPr>
            <p:blipFill>
              <a:blip r:embed="rId6"/>
              <a:stretch>
                <a:fillRect/>
              </a:stretch>
            </p:blipFill>
            <p:spPr>
              <a:xfrm>
                <a:off x="8707452" y="6022191"/>
                <a:ext cx="387720" cy="309240"/>
              </a:xfrm>
              <a:prstGeom prst="rect">
                <a:avLst/>
              </a:prstGeom>
            </p:spPr>
          </p:pic>
        </mc:Fallback>
      </mc:AlternateContent>
      <p:sp>
        <p:nvSpPr>
          <p:cNvPr id="11" name="TextBox 10">
            <a:extLst>
              <a:ext uri="{FF2B5EF4-FFF2-40B4-BE49-F238E27FC236}">
                <a16:creationId xmlns:a16="http://schemas.microsoft.com/office/drawing/2014/main" id="{A7011B25-32E0-EDA9-6BA6-F3D296F15617}"/>
              </a:ext>
            </a:extLst>
          </p:cNvPr>
          <p:cNvSpPr txBox="1"/>
          <p:nvPr/>
        </p:nvSpPr>
        <p:spPr>
          <a:xfrm>
            <a:off x="3219506" y="1623823"/>
            <a:ext cx="5419882" cy="1477328"/>
          </a:xfrm>
          <a:prstGeom prst="rect">
            <a:avLst/>
          </a:prstGeom>
          <a:noFill/>
        </p:spPr>
        <p:txBody>
          <a:bodyPr wrap="none" rtlCol="0">
            <a:spAutoFit/>
          </a:bodyPr>
          <a:lstStyle/>
          <a:p>
            <a:pPr marL="342900" indent="-342900">
              <a:buFont typeface="+mj-lt"/>
              <a:buAutoNum type="arabicPeriod"/>
            </a:pPr>
            <a:r>
              <a:rPr lang="en-US" dirty="0"/>
              <a:t>Check the highlighted box to validate</a:t>
            </a:r>
          </a:p>
          <a:p>
            <a:pPr marL="342900" indent="-342900">
              <a:buFont typeface="+mj-lt"/>
              <a:buAutoNum type="arabicPeriod"/>
            </a:pPr>
            <a:r>
              <a:rPr lang="en-US" dirty="0"/>
              <a:t>Choose Create Integration Attachment</a:t>
            </a:r>
          </a:p>
          <a:p>
            <a:pPr marL="342900" indent="-342900">
              <a:buFont typeface="+mj-lt"/>
              <a:buAutoNum type="arabicPeriod"/>
            </a:pPr>
            <a:r>
              <a:rPr lang="en-US" dirty="0"/>
              <a:t>On the page that opens in Workday, upload your EIB</a:t>
            </a:r>
          </a:p>
          <a:p>
            <a:pPr marL="342900" indent="-342900">
              <a:buFont typeface="+mj-lt"/>
              <a:buAutoNum type="arabicPeriod"/>
            </a:pPr>
            <a:r>
              <a:rPr lang="en-US" dirty="0"/>
              <a:t>After you upload click ok twice</a:t>
            </a:r>
          </a:p>
          <a:p>
            <a:pPr marL="342900" indent="-342900">
              <a:buFont typeface="+mj-lt"/>
              <a:buAutoNum type="arabicPeriod"/>
            </a:pPr>
            <a:endParaRPr lang="en-US" dirty="0"/>
          </a:p>
        </p:txBody>
      </p:sp>
    </p:spTree>
    <p:extLst>
      <p:ext uri="{BB962C8B-B14F-4D97-AF65-F5344CB8AC3E}">
        <p14:creationId xmlns:p14="http://schemas.microsoft.com/office/powerpoint/2010/main" val="930491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463CA-A02D-D1BA-CADA-43E0959973F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ADF825F-5D9A-3709-C02A-3821AC2E161C}"/>
              </a:ext>
            </a:extLst>
          </p:cNvPr>
          <p:cNvSpPr>
            <a:spLocks noGrp="1"/>
          </p:cNvSpPr>
          <p:nvPr>
            <p:ph type="body" sz="quarter" idx="12"/>
          </p:nvPr>
        </p:nvSpPr>
        <p:spPr>
          <a:xfrm>
            <a:off x="4457700" y="957409"/>
            <a:ext cx="3276600" cy="492122"/>
          </a:xfrm>
        </p:spPr>
        <p:txBody>
          <a:bodyPr/>
          <a:lstStyle/>
          <a:p>
            <a:r>
              <a:rPr lang="en-US" dirty="0"/>
              <a:t>Check for Errors</a:t>
            </a:r>
          </a:p>
        </p:txBody>
      </p:sp>
      <p:sp>
        <p:nvSpPr>
          <p:cNvPr id="4" name="Slide Number Placeholder 3">
            <a:extLst>
              <a:ext uri="{FF2B5EF4-FFF2-40B4-BE49-F238E27FC236}">
                <a16:creationId xmlns:a16="http://schemas.microsoft.com/office/drawing/2014/main" id="{09185371-8EFB-25E3-7A43-82DB46EC57EC}"/>
              </a:ext>
            </a:extLst>
          </p:cNvPr>
          <p:cNvSpPr>
            <a:spLocks noGrp="1"/>
          </p:cNvSpPr>
          <p:nvPr>
            <p:ph type="sldNum" sz="quarter" idx="13"/>
          </p:nvPr>
        </p:nvSpPr>
        <p:spPr/>
        <p:txBody>
          <a:bodyPr/>
          <a:lstStyle/>
          <a:p>
            <a:fld id="{8199E6F7-83EA-9647-BA4B-122413045F6F}" type="slidenum">
              <a:rPr lang="en-US" smtClean="0"/>
              <a:t>38</a:t>
            </a:fld>
            <a:endParaRPr lang="en-US"/>
          </a:p>
        </p:txBody>
      </p:sp>
      <p:sp>
        <p:nvSpPr>
          <p:cNvPr id="2" name="TextBox 1">
            <a:extLst>
              <a:ext uri="{FF2B5EF4-FFF2-40B4-BE49-F238E27FC236}">
                <a16:creationId xmlns:a16="http://schemas.microsoft.com/office/drawing/2014/main" id="{F29F3606-5202-8191-E9A3-F4E44ED7ECC2}"/>
              </a:ext>
            </a:extLst>
          </p:cNvPr>
          <p:cNvSpPr txBox="1"/>
          <p:nvPr/>
        </p:nvSpPr>
        <p:spPr>
          <a:xfrm>
            <a:off x="3365951" y="1678906"/>
            <a:ext cx="6186788" cy="923330"/>
          </a:xfrm>
          <a:prstGeom prst="rect">
            <a:avLst/>
          </a:prstGeom>
          <a:noFill/>
        </p:spPr>
        <p:txBody>
          <a:bodyPr wrap="square" rtlCol="0">
            <a:spAutoFit/>
          </a:bodyPr>
          <a:lstStyle/>
          <a:p>
            <a:pPr marL="285750" indent="-285750">
              <a:buFont typeface="Arial" panose="020B0604020202020204" pitchFamily="34" charset="0"/>
              <a:buChar char="•"/>
            </a:pPr>
            <a:r>
              <a:rPr lang="en-US" dirty="0"/>
              <a:t>A process page opens.</a:t>
            </a:r>
          </a:p>
          <a:p>
            <a:pPr marL="285750" indent="-285750">
              <a:buFont typeface="Arial" panose="020B0604020202020204" pitchFamily="34" charset="0"/>
              <a:buChar char="•"/>
            </a:pPr>
            <a:r>
              <a:rPr lang="en-US" dirty="0"/>
              <a:t>Click Refresh until it says completed</a:t>
            </a:r>
          </a:p>
          <a:p>
            <a:pPr marL="285750" indent="-285750">
              <a:buFont typeface="Arial" panose="020B0604020202020204" pitchFamily="34" charset="0"/>
              <a:buChar char="•"/>
            </a:pPr>
            <a:r>
              <a:rPr lang="en-US" dirty="0"/>
              <a:t>It will say completed with errors if there are errors to correct</a:t>
            </a:r>
          </a:p>
        </p:txBody>
      </p:sp>
      <p:pic>
        <p:nvPicPr>
          <p:cNvPr id="7" name="Picture 6">
            <a:extLst>
              <a:ext uri="{FF2B5EF4-FFF2-40B4-BE49-F238E27FC236}">
                <a16:creationId xmlns:a16="http://schemas.microsoft.com/office/drawing/2014/main" id="{E2465B9C-0DA6-4F4E-6A5E-77B9564B78CD}"/>
              </a:ext>
            </a:extLst>
          </p:cNvPr>
          <p:cNvPicPr>
            <a:picLocks noChangeAspect="1"/>
          </p:cNvPicPr>
          <p:nvPr/>
        </p:nvPicPr>
        <p:blipFill>
          <a:blip r:embed="rId2"/>
          <a:stretch>
            <a:fillRect/>
          </a:stretch>
        </p:blipFill>
        <p:spPr>
          <a:xfrm>
            <a:off x="6459345" y="3239255"/>
            <a:ext cx="4801762" cy="2060624"/>
          </a:xfrm>
          <a:prstGeom prst="rect">
            <a:avLst/>
          </a:prstGeom>
        </p:spPr>
      </p:pic>
      <p:sp>
        <p:nvSpPr>
          <p:cNvPr id="8" name="TextBox 7">
            <a:extLst>
              <a:ext uri="{FF2B5EF4-FFF2-40B4-BE49-F238E27FC236}">
                <a16:creationId xmlns:a16="http://schemas.microsoft.com/office/drawing/2014/main" id="{C3FFAAE1-95EB-A7AB-1E0F-276EAEAEF544}"/>
              </a:ext>
            </a:extLst>
          </p:cNvPr>
          <p:cNvSpPr txBox="1"/>
          <p:nvPr/>
        </p:nvSpPr>
        <p:spPr>
          <a:xfrm>
            <a:off x="1694046" y="4084901"/>
            <a:ext cx="3051208" cy="369332"/>
          </a:xfrm>
          <a:prstGeom prst="rect">
            <a:avLst/>
          </a:prstGeom>
          <a:noFill/>
          <a:ln>
            <a:solidFill>
              <a:srgbClr val="C5050C"/>
            </a:solidFill>
          </a:ln>
        </p:spPr>
        <p:txBody>
          <a:bodyPr wrap="square" rtlCol="0">
            <a:spAutoFit/>
          </a:bodyPr>
          <a:lstStyle/>
          <a:p>
            <a:r>
              <a:rPr lang="en-US" dirty="0"/>
              <a:t>Click the number of errors</a:t>
            </a:r>
          </a:p>
        </p:txBody>
      </p:sp>
      <p:cxnSp>
        <p:nvCxnSpPr>
          <p:cNvPr id="10" name="Straight Arrow Connector 9">
            <a:extLst>
              <a:ext uri="{FF2B5EF4-FFF2-40B4-BE49-F238E27FC236}">
                <a16:creationId xmlns:a16="http://schemas.microsoft.com/office/drawing/2014/main" id="{6A08E462-B233-2461-203D-48D18F64B673}"/>
              </a:ext>
            </a:extLst>
          </p:cNvPr>
          <p:cNvCxnSpPr/>
          <p:nvPr/>
        </p:nvCxnSpPr>
        <p:spPr>
          <a:xfrm>
            <a:off x="4581625" y="4269567"/>
            <a:ext cx="3628724" cy="735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821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6E904-9DC9-C94C-B403-A563A78CCBF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36A2452-EE67-2E93-00B4-CE3FFE73454A}"/>
              </a:ext>
            </a:extLst>
          </p:cNvPr>
          <p:cNvSpPr>
            <a:spLocks noGrp="1"/>
          </p:cNvSpPr>
          <p:nvPr>
            <p:ph type="body" sz="quarter" idx="12"/>
          </p:nvPr>
        </p:nvSpPr>
        <p:spPr>
          <a:xfrm>
            <a:off x="4369836" y="1270162"/>
            <a:ext cx="3452327" cy="492122"/>
          </a:xfrm>
        </p:spPr>
        <p:txBody>
          <a:bodyPr/>
          <a:lstStyle/>
          <a:p>
            <a:r>
              <a:rPr lang="en-US" dirty="0"/>
              <a:t>Reviewing Errors</a:t>
            </a:r>
          </a:p>
        </p:txBody>
      </p:sp>
      <p:sp>
        <p:nvSpPr>
          <p:cNvPr id="4" name="Slide Number Placeholder 3">
            <a:extLst>
              <a:ext uri="{FF2B5EF4-FFF2-40B4-BE49-F238E27FC236}">
                <a16:creationId xmlns:a16="http://schemas.microsoft.com/office/drawing/2014/main" id="{30075A11-13C4-633E-1A59-831AF4737C62}"/>
              </a:ext>
            </a:extLst>
          </p:cNvPr>
          <p:cNvSpPr>
            <a:spLocks noGrp="1"/>
          </p:cNvSpPr>
          <p:nvPr>
            <p:ph type="sldNum" sz="quarter" idx="13"/>
          </p:nvPr>
        </p:nvSpPr>
        <p:spPr/>
        <p:txBody>
          <a:bodyPr/>
          <a:lstStyle/>
          <a:p>
            <a:fld id="{8199E6F7-83EA-9647-BA4B-122413045F6F}" type="slidenum">
              <a:rPr lang="en-US" smtClean="0"/>
              <a:t>39</a:t>
            </a:fld>
            <a:endParaRPr lang="en-US"/>
          </a:p>
        </p:txBody>
      </p:sp>
      <p:sp>
        <p:nvSpPr>
          <p:cNvPr id="2" name="TextBox 1">
            <a:extLst>
              <a:ext uri="{FF2B5EF4-FFF2-40B4-BE49-F238E27FC236}">
                <a16:creationId xmlns:a16="http://schemas.microsoft.com/office/drawing/2014/main" id="{E077B10A-9864-2B01-289E-6C0709FFEEC4}"/>
              </a:ext>
            </a:extLst>
          </p:cNvPr>
          <p:cNvSpPr txBox="1"/>
          <p:nvPr/>
        </p:nvSpPr>
        <p:spPr>
          <a:xfrm>
            <a:off x="3228578" y="2235583"/>
            <a:ext cx="573484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This page will show what your errors are.</a:t>
            </a:r>
          </a:p>
        </p:txBody>
      </p:sp>
      <p:pic>
        <p:nvPicPr>
          <p:cNvPr id="7" name="Picture 6">
            <a:extLst>
              <a:ext uri="{FF2B5EF4-FFF2-40B4-BE49-F238E27FC236}">
                <a16:creationId xmlns:a16="http://schemas.microsoft.com/office/drawing/2014/main" id="{254EA5BD-BA44-18F9-5C1B-A68947A0AE0A}"/>
              </a:ext>
            </a:extLst>
          </p:cNvPr>
          <p:cNvPicPr>
            <a:picLocks noChangeAspect="1"/>
          </p:cNvPicPr>
          <p:nvPr/>
        </p:nvPicPr>
        <p:blipFill>
          <a:blip r:embed="rId2"/>
          <a:stretch>
            <a:fillRect/>
          </a:stretch>
        </p:blipFill>
        <p:spPr>
          <a:xfrm>
            <a:off x="2327911" y="3170548"/>
            <a:ext cx="7536174" cy="3166666"/>
          </a:xfrm>
          <a:prstGeom prst="rect">
            <a:avLst/>
          </a:prstGeom>
        </p:spPr>
      </p:pic>
    </p:spTree>
    <p:extLst>
      <p:ext uri="{BB962C8B-B14F-4D97-AF65-F5344CB8AC3E}">
        <p14:creationId xmlns:p14="http://schemas.microsoft.com/office/powerpoint/2010/main" val="2114572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CF589-B98A-38C0-DFFE-9737193BF56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5D58F6F-0554-1B24-319F-79286B4C64D8}"/>
              </a:ext>
            </a:extLst>
          </p:cNvPr>
          <p:cNvSpPr>
            <a:spLocks noGrp="1"/>
          </p:cNvSpPr>
          <p:nvPr>
            <p:ph type="body" sz="quarter" idx="12"/>
          </p:nvPr>
        </p:nvSpPr>
        <p:spPr>
          <a:xfrm>
            <a:off x="4631618" y="808970"/>
            <a:ext cx="2928764" cy="492122"/>
          </a:xfrm>
        </p:spPr>
        <p:txBody>
          <a:bodyPr/>
          <a:lstStyle/>
          <a:p>
            <a:r>
              <a:rPr lang="en-US" dirty="0"/>
              <a:t>Journal Types</a:t>
            </a:r>
          </a:p>
        </p:txBody>
      </p:sp>
      <p:sp>
        <p:nvSpPr>
          <p:cNvPr id="4" name="Slide Number Placeholder 3">
            <a:extLst>
              <a:ext uri="{FF2B5EF4-FFF2-40B4-BE49-F238E27FC236}">
                <a16:creationId xmlns:a16="http://schemas.microsoft.com/office/drawing/2014/main" id="{412EEED1-6297-E911-19D8-555A29ABB6A9}"/>
              </a:ext>
            </a:extLst>
          </p:cNvPr>
          <p:cNvSpPr>
            <a:spLocks noGrp="1"/>
          </p:cNvSpPr>
          <p:nvPr>
            <p:ph type="sldNum" sz="quarter" idx="13"/>
          </p:nvPr>
        </p:nvSpPr>
        <p:spPr/>
        <p:txBody>
          <a:bodyPr/>
          <a:lstStyle/>
          <a:p>
            <a:fld id="{8199E6F7-83EA-9647-BA4B-122413045F6F}" type="slidenum">
              <a:rPr lang="en-US" smtClean="0"/>
              <a:t>4</a:t>
            </a:fld>
            <a:endParaRPr lang="en-US"/>
          </a:p>
        </p:txBody>
      </p:sp>
      <p:pic>
        <p:nvPicPr>
          <p:cNvPr id="5" name="Picture 4">
            <a:extLst>
              <a:ext uri="{FF2B5EF4-FFF2-40B4-BE49-F238E27FC236}">
                <a16:creationId xmlns:a16="http://schemas.microsoft.com/office/drawing/2014/main" id="{0ED126B3-E9DC-CE33-E524-DCEDA2311955}"/>
              </a:ext>
            </a:extLst>
          </p:cNvPr>
          <p:cNvPicPr>
            <a:picLocks noChangeAspect="1"/>
          </p:cNvPicPr>
          <p:nvPr/>
        </p:nvPicPr>
        <p:blipFill>
          <a:blip r:embed="rId3"/>
          <a:stretch>
            <a:fillRect/>
          </a:stretch>
        </p:blipFill>
        <p:spPr>
          <a:xfrm>
            <a:off x="1832394" y="1513209"/>
            <a:ext cx="8527212" cy="5159141"/>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F988FC4D-07DB-8B85-982A-DC28FAC69E84}"/>
                  </a:ext>
                </a:extLst>
              </p14:cNvPr>
              <p14:cNvContentPartPr/>
              <p14:nvPr/>
            </p14:nvContentPartPr>
            <p14:xfrm>
              <a:off x="2153406" y="6256421"/>
              <a:ext cx="4469040" cy="63720"/>
            </p14:xfrm>
          </p:contentPart>
        </mc:Choice>
        <mc:Fallback xmlns="">
          <p:pic>
            <p:nvPicPr>
              <p:cNvPr id="6" name="Ink 5">
                <a:extLst>
                  <a:ext uri="{FF2B5EF4-FFF2-40B4-BE49-F238E27FC236}">
                    <a16:creationId xmlns:a16="http://schemas.microsoft.com/office/drawing/2014/main" id="{F988FC4D-07DB-8B85-982A-DC28FAC69E84}"/>
                  </a:ext>
                </a:extLst>
              </p:cNvPr>
              <p:cNvPicPr/>
              <p:nvPr/>
            </p:nvPicPr>
            <p:blipFill>
              <a:blip r:embed="rId5"/>
              <a:stretch>
                <a:fillRect/>
              </a:stretch>
            </p:blipFill>
            <p:spPr>
              <a:xfrm>
                <a:off x="2099406" y="6148421"/>
                <a:ext cx="45766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F83E3089-BBEF-2554-1211-0296D6AD0037}"/>
                  </a:ext>
                </a:extLst>
              </p14:cNvPr>
              <p14:cNvContentPartPr/>
              <p14:nvPr/>
            </p14:nvContentPartPr>
            <p14:xfrm>
              <a:off x="9422886" y="6073541"/>
              <a:ext cx="308160" cy="360"/>
            </p14:xfrm>
          </p:contentPart>
        </mc:Choice>
        <mc:Fallback xmlns="">
          <p:pic>
            <p:nvPicPr>
              <p:cNvPr id="9" name="Ink 8">
                <a:extLst>
                  <a:ext uri="{FF2B5EF4-FFF2-40B4-BE49-F238E27FC236}">
                    <a16:creationId xmlns:a16="http://schemas.microsoft.com/office/drawing/2014/main" id="{F83E3089-BBEF-2554-1211-0296D6AD0037}"/>
                  </a:ext>
                </a:extLst>
              </p:cNvPr>
              <p:cNvPicPr/>
              <p:nvPr/>
            </p:nvPicPr>
            <p:blipFill>
              <a:blip r:embed="rId7"/>
              <a:stretch>
                <a:fillRect/>
              </a:stretch>
            </p:blipFill>
            <p:spPr>
              <a:xfrm>
                <a:off x="9368886" y="5965541"/>
                <a:ext cx="4158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C79AEAE4-EA6D-585A-CAE8-8B923C316A5F}"/>
                  </a:ext>
                </a:extLst>
              </p14:cNvPr>
              <p14:cNvContentPartPr/>
              <p14:nvPr/>
            </p14:nvContentPartPr>
            <p14:xfrm>
              <a:off x="3984726" y="4745501"/>
              <a:ext cx="6036120" cy="720"/>
            </p14:xfrm>
          </p:contentPart>
        </mc:Choice>
        <mc:Fallback xmlns="">
          <p:pic>
            <p:nvPicPr>
              <p:cNvPr id="11" name="Ink 10">
                <a:extLst>
                  <a:ext uri="{FF2B5EF4-FFF2-40B4-BE49-F238E27FC236}">
                    <a16:creationId xmlns:a16="http://schemas.microsoft.com/office/drawing/2014/main" id="{C79AEAE4-EA6D-585A-CAE8-8B923C316A5F}"/>
                  </a:ext>
                </a:extLst>
              </p:cNvPr>
              <p:cNvPicPr/>
              <p:nvPr/>
            </p:nvPicPr>
            <p:blipFill>
              <a:blip r:embed="rId9"/>
              <a:stretch>
                <a:fillRect/>
              </a:stretch>
            </p:blipFill>
            <p:spPr>
              <a:xfrm>
                <a:off x="3930726" y="4529501"/>
                <a:ext cx="614376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3E97CA61-4D3C-7E02-50EA-91200CC1AABC}"/>
                  </a:ext>
                </a:extLst>
              </p14:cNvPr>
              <p14:cNvContentPartPr/>
              <p14:nvPr/>
            </p14:nvContentPartPr>
            <p14:xfrm>
              <a:off x="2088606" y="5042501"/>
              <a:ext cx="7854480" cy="30240"/>
            </p14:xfrm>
          </p:contentPart>
        </mc:Choice>
        <mc:Fallback xmlns="">
          <p:pic>
            <p:nvPicPr>
              <p:cNvPr id="12" name="Ink 11">
                <a:extLst>
                  <a:ext uri="{FF2B5EF4-FFF2-40B4-BE49-F238E27FC236}">
                    <a16:creationId xmlns:a16="http://schemas.microsoft.com/office/drawing/2014/main" id="{3E97CA61-4D3C-7E02-50EA-91200CC1AABC}"/>
                  </a:ext>
                </a:extLst>
              </p:cNvPr>
              <p:cNvPicPr/>
              <p:nvPr/>
            </p:nvPicPr>
            <p:blipFill>
              <a:blip r:embed="rId11"/>
              <a:stretch>
                <a:fillRect/>
              </a:stretch>
            </p:blipFill>
            <p:spPr>
              <a:xfrm>
                <a:off x="2034606" y="4934501"/>
                <a:ext cx="79621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9A7B55FB-56DF-070D-096A-07941113F793}"/>
                  </a:ext>
                </a:extLst>
              </p14:cNvPr>
              <p14:cNvContentPartPr/>
              <p14:nvPr/>
            </p14:nvContentPartPr>
            <p14:xfrm>
              <a:off x="2107686" y="5254901"/>
              <a:ext cx="877680" cy="720"/>
            </p14:xfrm>
          </p:contentPart>
        </mc:Choice>
        <mc:Fallback xmlns="">
          <p:pic>
            <p:nvPicPr>
              <p:cNvPr id="14" name="Ink 13">
                <a:extLst>
                  <a:ext uri="{FF2B5EF4-FFF2-40B4-BE49-F238E27FC236}">
                    <a16:creationId xmlns:a16="http://schemas.microsoft.com/office/drawing/2014/main" id="{9A7B55FB-56DF-070D-096A-07941113F793}"/>
                  </a:ext>
                </a:extLst>
              </p:cNvPr>
              <p:cNvPicPr/>
              <p:nvPr/>
            </p:nvPicPr>
            <p:blipFill>
              <a:blip r:embed="rId13"/>
              <a:stretch>
                <a:fillRect/>
              </a:stretch>
            </p:blipFill>
            <p:spPr>
              <a:xfrm>
                <a:off x="2053686" y="5038901"/>
                <a:ext cx="985320" cy="432000"/>
              </a:xfrm>
              <a:prstGeom prst="rect">
                <a:avLst/>
              </a:prstGeom>
            </p:spPr>
          </p:pic>
        </mc:Fallback>
      </mc:AlternateContent>
    </p:spTree>
    <p:extLst>
      <p:ext uri="{BB962C8B-B14F-4D97-AF65-F5344CB8AC3E}">
        <p14:creationId xmlns:p14="http://schemas.microsoft.com/office/powerpoint/2010/main" val="817784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316CB-D785-16B5-F0F7-BA8986833F1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7789110-4AD3-3D34-068F-C00D34C7E717}"/>
              </a:ext>
            </a:extLst>
          </p:cNvPr>
          <p:cNvSpPr>
            <a:spLocks noGrp="1"/>
          </p:cNvSpPr>
          <p:nvPr>
            <p:ph type="body" sz="quarter" idx="12"/>
          </p:nvPr>
        </p:nvSpPr>
        <p:spPr>
          <a:xfrm>
            <a:off x="4016828" y="772179"/>
            <a:ext cx="4158344" cy="935321"/>
          </a:xfrm>
        </p:spPr>
        <p:txBody>
          <a:bodyPr/>
          <a:lstStyle/>
          <a:p>
            <a:r>
              <a:rPr lang="en-US" dirty="0"/>
              <a:t>Rerunning Validation</a:t>
            </a:r>
          </a:p>
        </p:txBody>
      </p:sp>
      <p:sp>
        <p:nvSpPr>
          <p:cNvPr id="4" name="Slide Number Placeholder 3">
            <a:extLst>
              <a:ext uri="{FF2B5EF4-FFF2-40B4-BE49-F238E27FC236}">
                <a16:creationId xmlns:a16="http://schemas.microsoft.com/office/drawing/2014/main" id="{A66FD435-2A3C-33A7-B1F1-AB464E9C51DE}"/>
              </a:ext>
            </a:extLst>
          </p:cNvPr>
          <p:cNvSpPr>
            <a:spLocks noGrp="1"/>
          </p:cNvSpPr>
          <p:nvPr>
            <p:ph type="sldNum" sz="quarter" idx="13"/>
          </p:nvPr>
        </p:nvSpPr>
        <p:spPr/>
        <p:txBody>
          <a:bodyPr/>
          <a:lstStyle/>
          <a:p>
            <a:fld id="{8199E6F7-83EA-9647-BA4B-122413045F6F}" type="slidenum">
              <a:rPr lang="en-US" smtClean="0"/>
              <a:t>40</a:t>
            </a:fld>
            <a:endParaRPr lang="en-US"/>
          </a:p>
        </p:txBody>
      </p:sp>
      <p:sp>
        <p:nvSpPr>
          <p:cNvPr id="2" name="TextBox 1">
            <a:extLst>
              <a:ext uri="{FF2B5EF4-FFF2-40B4-BE49-F238E27FC236}">
                <a16:creationId xmlns:a16="http://schemas.microsoft.com/office/drawing/2014/main" id="{FD765B5F-4EF3-996E-3F59-ACB7A6D3B0B3}"/>
              </a:ext>
            </a:extLst>
          </p:cNvPr>
          <p:cNvSpPr txBox="1"/>
          <p:nvPr/>
        </p:nvSpPr>
        <p:spPr>
          <a:xfrm>
            <a:off x="3085961" y="1829586"/>
            <a:ext cx="5901039" cy="1477328"/>
          </a:xfrm>
          <a:prstGeom prst="rect">
            <a:avLst/>
          </a:prstGeom>
          <a:noFill/>
        </p:spPr>
        <p:txBody>
          <a:bodyPr wrap="none" rtlCol="0">
            <a:spAutoFit/>
          </a:bodyPr>
          <a:lstStyle/>
          <a:p>
            <a:pPr marL="285750" indent="-285750">
              <a:buFont typeface="Arial" panose="020B0604020202020204" pitchFamily="34" charset="0"/>
              <a:buChar char="•"/>
            </a:pPr>
            <a:r>
              <a:rPr lang="en-US" dirty="0"/>
              <a:t>To run the validation again.</a:t>
            </a:r>
          </a:p>
          <a:p>
            <a:pPr marL="742950" lvl="1" indent="-285750">
              <a:buFont typeface="Wingdings" panose="05000000000000000000" pitchFamily="2" charset="2"/>
              <a:buChar char="ü"/>
            </a:pPr>
            <a:r>
              <a:rPr lang="en-US" dirty="0"/>
              <a:t>Click the three dots by the View Background Process.</a:t>
            </a:r>
          </a:p>
          <a:p>
            <a:pPr marL="742950" lvl="1" indent="-285750">
              <a:buFont typeface="Wingdings" panose="05000000000000000000" pitchFamily="2" charset="2"/>
              <a:buChar char="ü"/>
            </a:pPr>
            <a:r>
              <a:rPr lang="en-US" dirty="0"/>
              <a:t>Hoover over Integration Event.</a:t>
            </a:r>
          </a:p>
          <a:p>
            <a:pPr marL="742950" lvl="1" indent="-285750">
              <a:buFont typeface="Wingdings" panose="05000000000000000000" pitchFamily="2" charset="2"/>
              <a:buChar char="ü"/>
            </a:pPr>
            <a:r>
              <a:rPr lang="en-US" dirty="0"/>
              <a:t>Choose Relaunch Integration Event.</a:t>
            </a:r>
          </a:p>
          <a:p>
            <a:pPr marL="742950" lvl="1" indent="-285750">
              <a:buFont typeface="Wingdings" panose="05000000000000000000" pitchFamily="2" charset="2"/>
              <a:buChar char="ü"/>
            </a:pPr>
            <a:endParaRPr lang="en-US" dirty="0"/>
          </a:p>
        </p:txBody>
      </p:sp>
      <p:pic>
        <p:nvPicPr>
          <p:cNvPr id="6" name="Picture 5">
            <a:extLst>
              <a:ext uri="{FF2B5EF4-FFF2-40B4-BE49-F238E27FC236}">
                <a16:creationId xmlns:a16="http://schemas.microsoft.com/office/drawing/2014/main" id="{8CA14C88-25EF-F9B9-9F41-79FFF696D344}"/>
              </a:ext>
            </a:extLst>
          </p:cNvPr>
          <p:cNvPicPr>
            <a:picLocks noChangeAspect="1"/>
          </p:cNvPicPr>
          <p:nvPr/>
        </p:nvPicPr>
        <p:blipFill>
          <a:blip r:embed="rId2"/>
          <a:stretch>
            <a:fillRect/>
          </a:stretch>
        </p:blipFill>
        <p:spPr>
          <a:xfrm>
            <a:off x="1028933" y="3438058"/>
            <a:ext cx="9613238" cy="1950922"/>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4A6F85F3-D84E-4413-775A-3A771877FE2C}"/>
                  </a:ext>
                </a:extLst>
              </p14:cNvPr>
              <p14:cNvContentPartPr/>
              <p14:nvPr/>
            </p14:nvContentPartPr>
            <p14:xfrm>
              <a:off x="5215687" y="4804994"/>
              <a:ext cx="1090440" cy="66960"/>
            </p14:xfrm>
          </p:contentPart>
        </mc:Choice>
        <mc:Fallback xmlns="">
          <p:pic>
            <p:nvPicPr>
              <p:cNvPr id="7" name="Ink 6">
                <a:extLst>
                  <a:ext uri="{FF2B5EF4-FFF2-40B4-BE49-F238E27FC236}">
                    <a16:creationId xmlns:a16="http://schemas.microsoft.com/office/drawing/2014/main" id="{4A6F85F3-D84E-4413-775A-3A771877FE2C}"/>
                  </a:ext>
                </a:extLst>
              </p:cNvPr>
              <p:cNvPicPr/>
              <p:nvPr/>
            </p:nvPicPr>
            <p:blipFill>
              <a:blip r:embed="rId4"/>
              <a:stretch>
                <a:fillRect/>
              </a:stretch>
            </p:blipFill>
            <p:spPr>
              <a:xfrm>
                <a:off x="5161687" y="4696994"/>
                <a:ext cx="1198080" cy="282600"/>
              </a:xfrm>
              <a:prstGeom prst="rect">
                <a:avLst/>
              </a:prstGeom>
            </p:spPr>
          </p:pic>
        </mc:Fallback>
      </mc:AlternateContent>
    </p:spTree>
    <p:extLst>
      <p:ext uri="{BB962C8B-B14F-4D97-AF65-F5344CB8AC3E}">
        <p14:creationId xmlns:p14="http://schemas.microsoft.com/office/powerpoint/2010/main" val="617643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02D79-B7FB-13C3-3688-58440F7A40C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43BAECA-81A6-B554-423C-5677D19F587D}"/>
              </a:ext>
            </a:extLst>
          </p:cNvPr>
          <p:cNvSpPr>
            <a:spLocks noGrp="1"/>
          </p:cNvSpPr>
          <p:nvPr>
            <p:ph type="body" sz="quarter" idx="12"/>
          </p:nvPr>
        </p:nvSpPr>
        <p:spPr>
          <a:xfrm>
            <a:off x="2205134" y="1145404"/>
            <a:ext cx="7781730" cy="935321"/>
          </a:xfrm>
        </p:spPr>
        <p:txBody>
          <a:bodyPr/>
          <a:lstStyle/>
          <a:p>
            <a:r>
              <a:rPr lang="en-US" dirty="0"/>
              <a:t>Rerunning Validation and uploading EIB</a:t>
            </a:r>
          </a:p>
        </p:txBody>
      </p:sp>
      <p:sp>
        <p:nvSpPr>
          <p:cNvPr id="4" name="Slide Number Placeholder 3">
            <a:extLst>
              <a:ext uri="{FF2B5EF4-FFF2-40B4-BE49-F238E27FC236}">
                <a16:creationId xmlns:a16="http://schemas.microsoft.com/office/drawing/2014/main" id="{ADFCA185-6222-2241-9D42-B0D1B9497690}"/>
              </a:ext>
            </a:extLst>
          </p:cNvPr>
          <p:cNvSpPr>
            <a:spLocks noGrp="1"/>
          </p:cNvSpPr>
          <p:nvPr>
            <p:ph type="sldNum" sz="quarter" idx="13"/>
          </p:nvPr>
        </p:nvSpPr>
        <p:spPr/>
        <p:txBody>
          <a:bodyPr/>
          <a:lstStyle/>
          <a:p>
            <a:fld id="{8199E6F7-83EA-9647-BA4B-122413045F6F}" type="slidenum">
              <a:rPr lang="en-US" smtClean="0"/>
              <a:t>41</a:t>
            </a:fld>
            <a:endParaRPr lang="en-US"/>
          </a:p>
        </p:txBody>
      </p:sp>
      <p:sp>
        <p:nvSpPr>
          <p:cNvPr id="2" name="TextBox 1">
            <a:extLst>
              <a:ext uri="{FF2B5EF4-FFF2-40B4-BE49-F238E27FC236}">
                <a16:creationId xmlns:a16="http://schemas.microsoft.com/office/drawing/2014/main" id="{0156FB9C-F46E-F501-AB9E-D089C702CB33}"/>
              </a:ext>
            </a:extLst>
          </p:cNvPr>
          <p:cNvSpPr txBox="1"/>
          <p:nvPr/>
        </p:nvSpPr>
        <p:spPr>
          <a:xfrm>
            <a:off x="1500218" y="2446135"/>
            <a:ext cx="9368844" cy="923330"/>
          </a:xfrm>
          <a:prstGeom prst="rect">
            <a:avLst/>
          </a:prstGeom>
          <a:noFill/>
        </p:spPr>
        <p:txBody>
          <a:bodyPr wrap="square" rtlCol="0">
            <a:spAutoFit/>
          </a:bodyPr>
          <a:lstStyle/>
          <a:p>
            <a:pPr marL="285750" indent="-285750">
              <a:buFont typeface="Arial" panose="020B0604020202020204" pitchFamily="34" charset="0"/>
              <a:buChar char="•"/>
            </a:pPr>
            <a:r>
              <a:rPr lang="en-US" dirty="0"/>
              <a:t>Remove the file from the page and upload your file again.</a:t>
            </a:r>
          </a:p>
          <a:p>
            <a:pPr marL="285750" indent="-285750">
              <a:buFont typeface="Arial" panose="020B0604020202020204" pitchFamily="34" charset="0"/>
              <a:buChar char="•"/>
            </a:pPr>
            <a:r>
              <a:rPr lang="en-US" dirty="0"/>
              <a:t>Once you have corrected all errors and you are ready to upload the EIB uncheck the box you checked previously.</a:t>
            </a:r>
          </a:p>
        </p:txBody>
      </p:sp>
      <p:pic>
        <p:nvPicPr>
          <p:cNvPr id="6" name="Picture 5">
            <a:extLst>
              <a:ext uri="{FF2B5EF4-FFF2-40B4-BE49-F238E27FC236}">
                <a16:creationId xmlns:a16="http://schemas.microsoft.com/office/drawing/2014/main" id="{D3964BA0-0802-F3F5-F290-009EB089BAF2}"/>
              </a:ext>
            </a:extLst>
          </p:cNvPr>
          <p:cNvPicPr>
            <a:picLocks noChangeAspect="1"/>
          </p:cNvPicPr>
          <p:nvPr/>
        </p:nvPicPr>
        <p:blipFill>
          <a:blip r:embed="rId2"/>
          <a:stretch>
            <a:fillRect/>
          </a:stretch>
        </p:blipFill>
        <p:spPr>
          <a:xfrm>
            <a:off x="2027852" y="3776184"/>
            <a:ext cx="8313576" cy="2336495"/>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2E36BEEA-E7EC-C059-0CAF-B545B6F07427}"/>
                  </a:ext>
                </a:extLst>
              </p14:cNvPr>
              <p14:cNvContentPartPr/>
              <p14:nvPr/>
            </p14:nvContentPartPr>
            <p14:xfrm>
              <a:off x="8943612" y="4832420"/>
              <a:ext cx="1018440" cy="385920"/>
            </p14:xfrm>
          </p:contentPart>
        </mc:Choice>
        <mc:Fallback xmlns="">
          <p:pic>
            <p:nvPicPr>
              <p:cNvPr id="7" name="Ink 6">
                <a:extLst>
                  <a:ext uri="{FF2B5EF4-FFF2-40B4-BE49-F238E27FC236}">
                    <a16:creationId xmlns:a16="http://schemas.microsoft.com/office/drawing/2014/main" id="{2E36BEEA-E7EC-C059-0CAF-B545B6F07427}"/>
                  </a:ext>
                </a:extLst>
              </p:cNvPr>
              <p:cNvPicPr/>
              <p:nvPr/>
            </p:nvPicPr>
            <p:blipFill>
              <a:blip r:embed="rId4"/>
              <a:stretch>
                <a:fillRect/>
              </a:stretch>
            </p:blipFill>
            <p:spPr>
              <a:xfrm>
                <a:off x="8889612" y="4724420"/>
                <a:ext cx="1126080" cy="601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73AEAF44-7470-8F97-C25F-8EB0E37D33A1}"/>
                  </a:ext>
                </a:extLst>
              </p14:cNvPr>
              <p14:cNvContentPartPr/>
              <p14:nvPr/>
            </p14:nvContentPartPr>
            <p14:xfrm>
              <a:off x="8815092" y="5877860"/>
              <a:ext cx="196560" cy="65880"/>
            </p14:xfrm>
          </p:contentPart>
        </mc:Choice>
        <mc:Fallback xmlns="">
          <p:pic>
            <p:nvPicPr>
              <p:cNvPr id="8" name="Ink 7">
                <a:extLst>
                  <a:ext uri="{FF2B5EF4-FFF2-40B4-BE49-F238E27FC236}">
                    <a16:creationId xmlns:a16="http://schemas.microsoft.com/office/drawing/2014/main" id="{73AEAF44-7470-8F97-C25F-8EB0E37D33A1}"/>
                  </a:ext>
                </a:extLst>
              </p:cNvPr>
              <p:cNvPicPr/>
              <p:nvPr/>
            </p:nvPicPr>
            <p:blipFill>
              <a:blip r:embed="rId6"/>
              <a:stretch>
                <a:fillRect/>
              </a:stretch>
            </p:blipFill>
            <p:spPr>
              <a:xfrm>
                <a:off x="8760993" y="5769860"/>
                <a:ext cx="304398" cy="281520"/>
              </a:xfrm>
              <a:prstGeom prst="rect">
                <a:avLst/>
              </a:prstGeom>
            </p:spPr>
          </p:pic>
        </mc:Fallback>
      </mc:AlternateContent>
    </p:spTree>
    <p:extLst>
      <p:ext uri="{BB962C8B-B14F-4D97-AF65-F5344CB8AC3E}">
        <p14:creationId xmlns:p14="http://schemas.microsoft.com/office/powerpoint/2010/main" val="3676039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D026F-56A2-DEE9-5357-700ABE20CB3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6460C2C-4AC2-1479-5BED-2A54F84EF277}"/>
              </a:ext>
            </a:extLst>
          </p:cNvPr>
          <p:cNvSpPr>
            <a:spLocks noGrp="1"/>
          </p:cNvSpPr>
          <p:nvPr>
            <p:ph type="body" sz="quarter" idx="12"/>
          </p:nvPr>
        </p:nvSpPr>
        <p:spPr>
          <a:xfrm>
            <a:off x="1485900" y="2515023"/>
            <a:ext cx="6291313" cy="603563"/>
          </a:xfrm>
        </p:spPr>
        <p:txBody>
          <a:bodyPr/>
          <a:lstStyle/>
          <a:p>
            <a:r>
              <a:rPr lang="en-US" dirty="0"/>
              <a:t>Draft Upload Submission</a:t>
            </a:r>
          </a:p>
        </p:txBody>
      </p:sp>
      <p:sp>
        <p:nvSpPr>
          <p:cNvPr id="4" name="Slide Number Placeholder 3">
            <a:extLst>
              <a:ext uri="{FF2B5EF4-FFF2-40B4-BE49-F238E27FC236}">
                <a16:creationId xmlns:a16="http://schemas.microsoft.com/office/drawing/2014/main" id="{B07A368B-C0D5-21E5-1C78-A8C79BCC868A}"/>
              </a:ext>
            </a:extLst>
          </p:cNvPr>
          <p:cNvSpPr>
            <a:spLocks noGrp="1"/>
          </p:cNvSpPr>
          <p:nvPr>
            <p:ph type="sldNum" sz="quarter" idx="14"/>
          </p:nvPr>
        </p:nvSpPr>
        <p:spPr/>
        <p:txBody>
          <a:bodyPr/>
          <a:lstStyle/>
          <a:p>
            <a:fld id="{8199E6F7-83EA-9647-BA4B-122413045F6F}" type="slidenum">
              <a:rPr lang="en-US" smtClean="0"/>
              <a:t>42</a:t>
            </a:fld>
            <a:endParaRPr lang="en-US"/>
          </a:p>
        </p:txBody>
      </p:sp>
    </p:spTree>
    <p:extLst>
      <p:ext uri="{BB962C8B-B14F-4D97-AF65-F5344CB8AC3E}">
        <p14:creationId xmlns:p14="http://schemas.microsoft.com/office/powerpoint/2010/main" val="4080435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3B75E-8952-33B8-278A-B2A002F872E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0D2B268-3B16-2C7A-0D1D-47DD92FB7AD2}"/>
              </a:ext>
            </a:extLst>
          </p:cNvPr>
          <p:cNvSpPr>
            <a:spLocks noGrp="1"/>
          </p:cNvSpPr>
          <p:nvPr>
            <p:ph type="body" sz="quarter" idx="12"/>
          </p:nvPr>
        </p:nvSpPr>
        <p:spPr>
          <a:xfrm>
            <a:off x="4273343" y="1330055"/>
            <a:ext cx="3989114" cy="492122"/>
          </a:xfrm>
        </p:spPr>
        <p:txBody>
          <a:bodyPr/>
          <a:lstStyle/>
          <a:p>
            <a:r>
              <a:rPr lang="en-US" dirty="0"/>
              <a:t>Find Journal Upload</a:t>
            </a:r>
          </a:p>
        </p:txBody>
      </p:sp>
      <p:sp>
        <p:nvSpPr>
          <p:cNvPr id="4" name="Slide Number Placeholder 3">
            <a:extLst>
              <a:ext uri="{FF2B5EF4-FFF2-40B4-BE49-F238E27FC236}">
                <a16:creationId xmlns:a16="http://schemas.microsoft.com/office/drawing/2014/main" id="{FA707DEF-2524-8887-F87A-8FAC6175731C}"/>
              </a:ext>
            </a:extLst>
          </p:cNvPr>
          <p:cNvSpPr>
            <a:spLocks noGrp="1"/>
          </p:cNvSpPr>
          <p:nvPr>
            <p:ph type="sldNum" sz="quarter" idx="13"/>
          </p:nvPr>
        </p:nvSpPr>
        <p:spPr/>
        <p:txBody>
          <a:bodyPr/>
          <a:lstStyle/>
          <a:p>
            <a:fld id="{8199E6F7-83EA-9647-BA4B-122413045F6F}" type="slidenum">
              <a:rPr lang="en-US" smtClean="0"/>
              <a:t>43</a:t>
            </a:fld>
            <a:endParaRPr lang="en-US"/>
          </a:p>
        </p:txBody>
      </p:sp>
      <p:sp>
        <p:nvSpPr>
          <p:cNvPr id="2" name="TextBox 1">
            <a:extLst>
              <a:ext uri="{FF2B5EF4-FFF2-40B4-BE49-F238E27FC236}">
                <a16:creationId xmlns:a16="http://schemas.microsoft.com/office/drawing/2014/main" id="{511B38C2-D745-6EB7-8447-BB4D7CD944E5}"/>
              </a:ext>
            </a:extLst>
          </p:cNvPr>
          <p:cNvSpPr txBox="1"/>
          <p:nvPr/>
        </p:nvSpPr>
        <p:spPr>
          <a:xfrm>
            <a:off x="2600175" y="2292593"/>
            <a:ext cx="6647850" cy="830997"/>
          </a:xfrm>
          <a:prstGeom prst="rect">
            <a:avLst/>
          </a:prstGeom>
          <a:noFill/>
        </p:spPr>
        <p:txBody>
          <a:bodyPr wrap="square" rtlCol="0">
            <a:spAutoFit/>
          </a:bodyPr>
          <a:lstStyle/>
          <a:p>
            <a:r>
              <a:rPr lang="en-US" sz="2400" dirty="0"/>
              <a:t>If you choose to not submit your upload it will be in Workday in draft form. </a:t>
            </a:r>
          </a:p>
        </p:txBody>
      </p:sp>
      <p:pic>
        <p:nvPicPr>
          <p:cNvPr id="7" name="Picture 6">
            <a:extLst>
              <a:ext uri="{FF2B5EF4-FFF2-40B4-BE49-F238E27FC236}">
                <a16:creationId xmlns:a16="http://schemas.microsoft.com/office/drawing/2014/main" id="{2903CBD8-76FA-EE55-A095-A4BDF14821F1}"/>
              </a:ext>
            </a:extLst>
          </p:cNvPr>
          <p:cNvPicPr>
            <a:picLocks noChangeAspect="1"/>
          </p:cNvPicPr>
          <p:nvPr/>
        </p:nvPicPr>
        <p:blipFill>
          <a:blip r:embed="rId3"/>
          <a:stretch>
            <a:fillRect/>
          </a:stretch>
        </p:blipFill>
        <p:spPr>
          <a:xfrm>
            <a:off x="3179309" y="3503596"/>
            <a:ext cx="5659394" cy="2181225"/>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5BCD2F8C-FF8D-4399-5D92-9A921B0B042E}"/>
                  </a:ext>
                </a:extLst>
              </p14:cNvPr>
              <p14:cNvContentPartPr/>
              <p14:nvPr/>
            </p14:nvContentPartPr>
            <p14:xfrm>
              <a:off x="5973713" y="4784229"/>
              <a:ext cx="681120" cy="177840"/>
            </p14:xfrm>
          </p:contentPart>
        </mc:Choice>
        <mc:Fallback xmlns="">
          <p:pic>
            <p:nvPicPr>
              <p:cNvPr id="8" name="Ink 7">
                <a:extLst>
                  <a:ext uri="{FF2B5EF4-FFF2-40B4-BE49-F238E27FC236}">
                    <a16:creationId xmlns:a16="http://schemas.microsoft.com/office/drawing/2014/main" id="{5BCD2F8C-FF8D-4399-5D92-9A921B0B042E}"/>
                  </a:ext>
                </a:extLst>
              </p:cNvPr>
              <p:cNvPicPr/>
              <p:nvPr/>
            </p:nvPicPr>
            <p:blipFill>
              <a:blip r:embed="rId5"/>
              <a:stretch>
                <a:fillRect/>
              </a:stretch>
            </p:blipFill>
            <p:spPr>
              <a:xfrm>
                <a:off x="5919713" y="4676229"/>
                <a:ext cx="78876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8D9BD373-824C-AC86-660E-EE33FCFF5197}"/>
                  </a:ext>
                </a:extLst>
              </p14:cNvPr>
              <p14:cNvContentPartPr/>
              <p14:nvPr/>
            </p14:nvContentPartPr>
            <p14:xfrm>
              <a:off x="5924100" y="5538496"/>
              <a:ext cx="343800" cy="122040"/>
            </p14:xfrm>
          </p:contentPart>
        </mc:Choice>
        <mc:Fallback xmlns="">
          <p:pic>
            <p:nvPicPr>
              <p:cNvPr id="9" name="Ink 8">
                <a:extLst>
                  <a:ext uri="{FF2B5EF4-FFF2-40B4-BE49-F238E27FC236}">
                    <a16:creationId xmlns:a16="http://schemas.microsoft.com/office/drawing/2014/main" id="{8D9BD373-824C-AC86-660E-EE33FCFF5197}"/>
                  </a:ext>
                </a:extLst>
              </p:cNvPr>
              <p:cNvPicPr/>
              <p:nvPr/>
            </p:nvPicPr>
            <p:blipFill>
              <a:blip r:embed="rId7"/>
              <a:stretch>
                <a:fillRect/>
              </a:stretch>
            </p:blipFill>
            <p:spPr>
              <a:xfrm>
                <a:off x="5870100" y="5430496"/>
                <a:ext cx="451440" cy="337680"/>
              </a:xfrm>
              <a:prstGeom prst="rect">
                <a:avLst/>
              </a:prstGeom>
            </p:spPr>
          </p:pic>
        </mc:Fallback>
      </mc:AlternateContent>
    </p:spTree>
    <p:extLst>
      <p:ext uri="{BB962C8B-B14F-4D97-AF65-F5344CB8AC3E}">
        <p14:creationId xmlns:p14="http://schemas.microsoft.com/office/powerpoint/2010/main" val="1756283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FB9C0-7A21-9D88-1E95-E667988D5BD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C1B9DB8-1AB7-AA16-96A5-8660422DF6D2}"/>
              </a:ext>
            </a:extLst>
          </p:cNvPr>
          <p:cNvSpPr>
            <a:spLocks noGrp="1"/>
          </p:cNvSpPr>
          <p:nvPr>
            <p:ph type="body" sz="quarter" idx="12"/>
          </p:nvPr>
        </p:nvSpPr>
        <p:spPr>
          <a:xfrm>
            <a:off x="4284428" y="852770"/>
            <a:ext cx="3906777" cy="648771"/>
          </a:xfrm>
        </p:spPr>
        <p:txBody>
          <a:bodyPr/>
          <a:lstStyle/>
          <a:p>
            <a:r>
              <a:rPr lang="en-US" dirty="0"/>
              <a:t>Find Journal Upload</a:t>
            </a:r>
          </a:p>
        </p:txBody>
      </p:sp>
      <p:sp>
        <p:nvSpPr>
          <p:cNvPr id="4" name="Slide Number Placeholder 3">
            <a:extLst>
              <a:ext uri="{FF2B5EF4-FFF2-40B4-BE49-F238E27FC236}">
                <a16:creationId xmlns:a16="http://schemas.microsoft.com/office/drawing/2014/main" id="{EAD15171-3134-B22F-547A-BCB8C033D5F3}"/>
              </a:ext>
            </a:extLst>
          </p:cNvPr>
          <p:cNvSpPr>
            <a:spLocks noGrp="1"/>
          </p:cNvSpPr>
          <p:nvPr>
            <p:ph type="sldNum" sz="quarter" idx="13"/>
          </p:nvPr>
        </p:nvSpPr>
        <p:spPr/>
        <p:txBody>
          <a:bodyPr/>
          <a:lstStyle/>
          <a:p>
            <a:fld id="{8199E6F7-83EA-9647-BA4B-122413045F6F}" type="slidenum">
              <a:rPr lang="en-US" smtClean="0"/>
              <a:t>44</a:t>
            </a:fld>
            <a:endParaRPr lang="en-US"/>
          </a:p>
        </p:txBody>
      </p:sp>
      <p:sp>
        <p:nvSpPr>
          <p:cNvPr id="2" name="TextBox 1">
            <a:extLst>
              <a:ext uri="{FF2B5EF4-FFF2-40B4-BE49-F238E27FC236}">
                <a16:creationId xmlns:a16="http://schemas.microsoft.com/office/drawing/2014/main" id="{9B1FA3BE-3CA3-B2BD-EB3D-A44EDBB0A3E1}"/>
              </a:ext>
            </a:extLst>
          </p:cNvPr>
          <p:cNvSpPr txBox="1"/>
          <p:nvPr/>
        </p:nvSpPr>
        <p:spPr>
          <a:xfrm>
            <a:off x="1318661" y="2350345"/>
            <a:ext cx="4071485" cy="2308324"/>
          </a:xfrm>
          <a:prstGeom prst="rect">
            <a:avLst/>
          </a:prstGeom>
          <a:noFill/>
        </p:spPr>
        <p:txBody>
          <a:bodyPr wrap="square" rtlCol="0">
            <a:spAutoFit/>
          </a:bodyPr>
          <a:lstStyle/>
          <a:p>
            <a:r>
              <a:rPr lang="en-US" sz="2400" b="1" dirty="0"/>
              <a:t>Find Journals</a:t>
            </a:r>
          </a:p>
          <a:p>
            <a:r>
              <a:rPr lang="en-US" sz="2400" b="1" dirty="0"/>
              <a:t>Company = </a:t>
            </a:r>
            <a:r>
              <a:rPr lang="en-US" sz="2400" dirty="0"/>
              <a:t>UW-Madison</a:t>
            </a:r>
          </a:p>
          <a:p>
            <a:r>
              <a:rPr lang="en-US" sz="2400" b="1" dirty="0"/>
              <a:t>Year = </a:t>
            </a:r>
            <a:r>
              <a:rPr lang="en-US" sz="2400" dirty="0"/>
              <a:t>2026 (unless for 2025)</a:t>
            </a:r>
          </a:p>
          <a:p>
            <a:r>
              <a:rPr lang="en-US" sz="2400" b="1" dirty="0"/>
              <a:t>Period = </a:t>
            </a:r>
          </a:p>
          <a:p>
            <a:r>
              <a:rPr lang="en-US" sz="2400" b="1" dirty="0"/>
              <a:t>Status = </a:t>
            </a:r>
            <a:r>
              <a:rPr lang="en-US" sz="2400" dirty="0"/>
              <a:t>Created</a:t>
            </a:r>
          </a:p>
          <a:p>
            <a:r>
              <a:rPr lang="en-US" sz="2400" b="1" dirty="0"/>
              <a:t>Originated by = </a:t>
            </a:r>
            <a:r>
              <a:rPr lang="en-US" sz="2400" dirty="0"/>
              <a:t>Your name</a:t>
            </a:r>
          </a:p>
        </p:txBody>
      </p:sp>
      <p:pic>
        <p:nvPicPr>
          <p:cNvPr id="6" name="Picture 5">
            <a:extLst>
              <a:ext uri="{FF2B5EF4-FFF2-40B4-BE49-F238E27FC236}">
                <a16:creationId xmlns:a16="http://schemas.microsoft.com/office/drawing/2014/main" id="{5DA7FC3A-8D15-D3DD-F880-C133F3A1FCC3}"/>
              </a:ext>
            </a:extLst>
          </p:cNvPr>
          <p:cNvPicPr>
            <a:picLocks noChangeAspect="1"/>
          </p:cNvPicPr>
          <p:nvPr/>
        </p:nvPicPr>
        <p:blipFill>
          <a:blip r:embed="rId3"/>
          <a:stretch>
            <a:fillRect/>
          </a:stretch>
        </p:blipFill>
        <p:spPr>
          <a:xfrm>
            <a:off x="6237817" y="1992428"/>
            <a:ext cx="4190402" cy="4413183"/>
          </a:xfrm>
          <a:prstGeom prst="rect">
            <a:avLst/>
          </a:prstGeom>
        </p:spPr>
      </p:pic>
    </p:spTree>
    <p:extLst>
      <p:ext uri="{BB962C8B-B14F-4D97-AF65-F5344CB8AC3E}">
        <p14:creationId xmlns:p14="http://schemas.microsoft.com/office/powerpoint/2010/main" val="882274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57064-3C68-0D5F-E7A0-A0E50D3E0B6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D62D77B-98D7-A70B-74E5-97E782A58223}"/>
              </a:ext>
            </a:extLst>
          </p:cNvPr>
          <p:cNvSpPr>
            <a:spLocks noGrp="1"/>
          </p:cNvSpPr>
          <p:nvPr>
            <p:ph type="body" sz="quarter" idx="12"/>
          </p:nvPr>
        </p:nvSpPr>
        <p:spPr>
          <a:xfrm>
            <a:off x="4527622" y="904902"/>
            <a:ext cx="3136755" cy="492122"/>
          </a:xfrm>
        </p:spPr>
        <p:txBody>
          <a:bodyPr/>
          <a:lstStyle/>
          <a:p>
            <a:r>
              <a:rPr lang="en-US" dirty="0"/>
              <a:t>Submit Journal</a:t>
            </a:r>
          </a:p>
        </p:txBody>
      </p:sp>
      <p:sp>
        <p:nvSpPr>
          <p:cNvPr id="4" name="Slide Number Placeholder 3">
            <a:extLst>
              <a:ext uri="{FF2B5EF4-FFF2-40B4-BE49-F238E27FC236}">
                <a16:creationId xmlns:a16="http://schemas.microsoft.com/office/drawing/2014/main" id="{BA4F3BBD-F54C-54B7-3A50-9AA8E01125BD}"/>
              </a:ext>
            </a:extLst>
          </p:cNvPr>
          <p:cNvSpPr>
            <a:spLocks noGrp="1"/>
          </p:cNvSpPr>
          <p:nvPr>
            <p:ph type="sldNum" sz="quarter" idx="13"/>
          </p:nvPr>
        </p:nvSpPr>
        <p:spPr/>
        <p:txBody>
          <a:bodyPr/>
          <a:lstStyle/>
          <a:p>
            <a:fld id="{8199E6F7-83EA-9647-BA4B-122413045F6F}" type="slidenum">
              <a:rPr lang="en-US" smtClean="0"/>
              <a:t>45</a:t>
            </a:fld>
            <a:endParaRPr lang="en-US"/>
          </a:p>
        </p:txBody>
      </p:sp>
      <p:sp>
        <p:nvSpPr>
          <p:cNvPr id="2" name="TextBox 1">
            <a:extLst>
              <a:ext uri="{FF2B5EF4-FFF2-40B4-BE49-F238E27FC236}">
                <a16:creationId xmlns:a16="http://schemas.microsoft.com/office/drawing/2014/main" id="{933925E0-C21E-F588-E62D-2AF9120F8C6B}"/>
              </a:ext>
            </a:extLst>
          </p:cNvPr>
          <p:cNvSpPr txBox="1"/>
          <p:nvPr/>
        </p:nvSpPr>
        <p:spPr>
          <a:xfrm>
            <a:off x="357217" y="2554257"/>
            <a:ext cx="3483263" cy="2677656"/>
          </a:xfrm>
          <a:prstGeom prst="rect">
            <a:avLst/>
          </a:prstGeom>
          <a:noFill/>
        </p:spPr>
        <p:txBody>
          <a:bodyPr wrap="square" rtlCol="0">
            <a:spAutoFit/>
          </a:bodyPr>
          <a:lstStyle/>
          <a:p>
            <a:pPr marL="342900" indent="-342900">
              <a:buFont typeface="Arial" panose="020B0604020202020204" pitchFamily="34" charset="0"/>
              <a:buChar char="•"/>
            </a:pPr>
            <a:r>
              <a:rPr lang="en-US" sz="2400" b="1" dirty="0"/>
              <a:t>Three dots next to magnifying glass</a:t>
            </a:r>
          </a:p>
          <a:p>
            <a:pPr marL="342900" indent="-342900">
              <a:buFont typeface="Arial" panose="020B0604020202020204" pitchFamily="34" charset="0"/>
              <a:buChar char="•"/>
            </a:pPr>
            <a:r>
              <a:rPr lang="en-US" sz="2400" b="1" dirty="0"/>
              <a:t>Journal under actions</a:t>
            </a:r>
            <a:endParaRPr lang="en-US" sz="2400" dirty="0"/>
          </a:p>
          <a:p>
            <a:pPr marL="342900" indent="-342900">
              <a:buFont typeface="Arial" panose="020B0604020202020204" pitchFamily="34" charset="0"/>
              <a:buChar char="•"/>
            </a:pPr>
            <a:r>
              <a:rPr lang="en-US" sz="2400" b="1" dirty="0"/>
              <a:t>Edit  </a:t>
            </a:r>
            <a:r>
              <a:rPr lang="en-US" sz="2400" dirty="0"/>
              <a:t>if you want to review and submit </a:t>
            </a:r>
            <a:r>
              <a:rPr lang="en-US" sz="2400" b="1" dirty="0" err="1"/>
              <a:t>Submit</a:t>
            </a:r>
            <a:r>
              <a:rPr lang="en-US" sz="2400" b="1" dirty="0"/>
              <a:t> </a:t>
            </a:r>
            <a:r>
              <a:rPr lang="en-US" sz="2400" dirty="0"/>
              <a:t>if you want to submit from here</a:t>
            </a:r>
          </a:p>
        </p:txBody>
      </p:sp>
      <p:pic>
        <p:nvPicPr>
          <p:cNvPr id="7" name="Picture 6">
            <a:extLst>
              <a:ext uri="{FF2B5EF4-FFF2-40B4-BE49-F238E27FC236}">
                <a16:creationId xmlns:a16="http://schemas.microsoft.com/office/drawing/2014/main" id="{ECAEC2FC-125C-2DAC-D889-ADFB80CCB6B4}"/>
              </a:ext>
            </a:extLst>
          </p:cNvPr>
          <p:cNvPicPr>
            <a:picLocks noChangeAspect="1"/>
          </p:cNvPicPr>
          <p:nvPr/>
        </p:nvPicPr>
        <p:blipFill>
          <a:blip r:embed="rId3"/>
          <a:stretch>
            <a:fillRect/>
          </a:stretch>
        </p:blipFill>
        <p:spPr>
          <a:xfrm>
            <a:off x="3970560" y="1856640"/>
            <a:ext cx="7585476" cy="4102423"/>
          </a:xfrm>
          <a:prstGeom prst="rect">
            <a:avLst/>
          </a:prstGeom>
        </p:spPr>
      </p:pic>
    </p:spTree>
    <p:extLst>
      <p:ext uri="{BB962C8B-B14F-4D97-AF65-F5344CB8AC3E}">
        <p14:creationId xmlns:p14="http://schemas.microsoft.com/office/powerpoint/2010/main" val="3567172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AEBD5-254D-F1CC-5B29-AF236864A0E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858C2EA-F317-B3D6-FA68-8CB143939BA5}"/>
              </a:ext>
            </a:extLst>
          </p:cNvPr>
          <p:cNvSpPr>
            <a:spLocks noGrp="1"/>
          </p:cNvSpPr>
          <p:nvPr>
            <p:ph type="body" sz="quarter" idx="12"/>
          </p:nvPr>
        </p:nvSpPr>
        <p:spPr>
          <a:xfrm>
            <a:off x="1485900" y="2967411"/>
            <a:ext cx="7215338" cy="603563"/>
          </a:xfrm>
        </p:spPr>
        <p:txBody>
          <a:bodyPr/>
          <a:lstStyle/>
          <a:p>
            <a:r>
              <a:rPr lang="en-US" dirty="0"/>
              <a:t>Questions</a:t>
            </a:r>
          </a:p>
        </p:txBody>
      </p:sp>
      <p:sp>
        <p:nvSpPr>
          <p:cNvPr id="4" name="Slide Number Placeholder 3">
            <a:extLst>
              <a:ext uri="{FF2B5EF4-FFF2-40B4-BE49-F238E27FC236}">
                <a16:creationId xmlns:a16="http://schemas.microsoft.com/office/drawing/2014/main" id="{6903ABCB-1885-E14B-E01F-16A35F1464FF}"/>
              </a:ext>
            </a:extLst>
          </p:cNvPr>
          <p:cNvSpPr>
            <a:spLocks noGrp="1"/>
          </p:cNvSpPr>
          <p:nvPr>
            <p:ph type="sldNum" sz="quarter" idx="14"/>
          </p:nvPr>
        </p:nvSpPr>
        <p:spPr/>
        <p:txBody>
          <a:bodyPr/>
          <a:lstStyle/>
          <a:p>
            <a:fld id="{8199E6F7-83EA-9647-BA4B-122413045F6F}" type="slidenum">
              <a:rPr lang="en-US" smtClean="0"/>
              <a:t>46</a:t>
            </a:fld>
            <a:endParaRPr lang="en-US"/>
          </a:p>
        </p:txBody>
      </p:sp>
    </p:spTree>
    <p:extLst>
      <p:ext uri="{BB962C8B-B14F-4D97-AF65-F5344CB8AC3E}">
        <p14:creationId xmlns:p14="http://schemas.microsoft.com/office/powerpoint/2010/main" val="2366014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25EBD-D91A-F287-27F8-14203632932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9202177-3ADF-DEB3-9551-F606AAFCCD1D}"/>
              </a:ext>
            </a:extLst>
          </p:cNvPr>
          <p:cNvSpPr>
            <a:spLocks noGrp="1"/>
          </p:cNvSpPr>
          <p:nvPr>
            <p:ph type="body" sz="quarter" idx="12"/>
          </p:nvPr>
        </p:nvSpPr>
        <p:spPr>
          <a:xfrm>
            <a:off x="4566427" y="677021"/>
            <a:ext cx="3059137" cy="492122"/>
          </a:xfrm>
        </p:spPr>
        <p:txBody>
          <a:bodyPr/>
          <a:lstStyle/>
          <a:p>
            <a:r>
              <a:rPr lang="en-US" dirty="0"/>
              <a:t>Journal Source</a:t>
            </a:r>
          </a:p>
        </p:txBody>
      </p:sp>
      <p:sp>
        <p:nvSpPr>
          <p:cNvPr id="4" name="Slide Number Placeholder 3">
            <a:extLst>
              <a:ext uri="{FF2B5EF4-FFF2-40B4-BE49-F238E27FC236}">
                <a16:creationId xmlns:a16="http://schemas.microsoft.com/office/drawing/2014/main" id="{81CF1947-8FE7-8BA0-2229-B886EF6CEAA9}"/>
              </a:ext>
            </a:extLst>
          </p:cNvPr>
          <p:cNvSpPr>
            <a:spLocks noGrp="1"/>
          </p:cNvSpPr>
          <p:nvPr>
            <p:ph type="sldNum" sz="quarter" idx="13"/>
          </p:nvPr>
        </p:nvSpPr>
        <p:spPr/>
        <p:txBody>
          <a:bodyPr/>
          <a:lstStyle/>
          <a:p>
            <a:fld id="{8199E6F7-83EA-9647-BA4B-122413045F6F}" type="slidenum">
              <a:rPr lang="en-US" smtClean="0"/>
              <a:t>5</a:t>
            </a:fld>
            <a:endParaRPr lang="en-US"/>
          </a:p>
        </p:txBody>
      </p:sp>
      <p:sp>
        <p:nvSpPr>
          <p:cNvPr id="7" name="TextBox 6">
            <a:extLst>
              <a:ext uri="{FF2B5EF4-FFF2-40B4-BE49-F238E27FC236}">
                <a16:creationId xmlns:a16="http://schemas.microsoft.com/office/drawing/2014/main" id="{86AEFFA7-A747-23B1-7CA8-FCA4D4889AC5}"/>
              </a:ext>
            </a:extLst>
          </p:cNvPr>
          <p:cNvSpPr txBox="1"/>
          <p:nvPr/>
        </p:nvSpPr>
        <p:spPr>
          <a:xfrm>
            <a:off x="567045" y="1737822"/>
            <a:ext cx="11057897" cy="1323439"/>
          </a:xfrm>
          <a:prstGeom prst="rect">
            <a:avLst/>
          </a:prstGeom>
          <a:noFill/>
        </p:spPr>
        <p:txBody>
          <a:bodyPr wrap="square" rtlCol="0">
            <a:spAutoFit/>
          </a:bodyPr>
          <a:lstStyle/>
          <a:p>
            <a:r>
              <a:rPr lang="en-US" sz="2000" dirty="0"/>
              <a:t>Journal sources identify the origin of a journal posted in Workday. In operational journals, such as payroll, procurement, expense reports, or customer invoices, the journal source is automatically generated. In manual journals, journal sources are user defined. Journal sources can be filtered on in Workday, to help analyze financial data.</a:t>
            </a:r>
          </a:p>
        </p:txBody>
      </p:sp>
      <p:pic>
        <p:nvPicPr>
          <p:cNvPr id="8" name="Picture 7">
            <a:extLst>
              <a:ext uri="{FF2B5EF4-FFF2-40B4-BE49-F238E27FC236}">
                <a16:creationId xmlns:a16="http://schemas.microsoft.com/office/drawing/2014/main" id="{9A693415-5FAE-DB7D-827A-AB74C9231E9F}"/>
              </a:ext>
            </a:extLst>
          </p:cNvPr>
          <p:cNvPicPr>
            <a:picLocks noChangeAspect="1"/>
          </p:cNvPicPr>
          <p:nvPr/>
        </p:nvPicPr>
        <p:blipFill>
          <a:blip r:embed="rId3"/>
          <a:stretch>
            <a:fillRect/>
          </a:stretch>
        </p:blipFill>
        <p:spPr>
          <a:xfrm>
            <a:off x="546907" y="3937207"/>
            <a:ext cx="11098174" cy="1676634"/>
          </a:xfrm>
          <a:prstGeom prst="rect">
            <a:avLst/>
          </a:prstGeom>
        </p:spPr>
      </p:pic>
    </p:spTree>
    <p:extLst>
      <p:ext uri="{BB962C8B-B14F-4D97-AF65-F5344CB8AC3E}">
        <p14:creationId xmlns:p14="http://schemas.microsoft.com/office/powerpoint/2010/main" val="3102409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4BFC4-6900-839C-9EB4-E2439FE6CD0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27E044-69C4-4527-C0A9-C4E94846368F}"/>
              </a:ext>
            </a:extLst>
          </p:cNvPr>
          <p:cNvSpPr>
            <a:spLocks noGrp="1"/>
          </p:cNvSpPr>
          <p:nvPr>
            <p:ph type="sldNum" sz="quarter" idx="13"/>
          </p:nvPr>
        </p:nvSpPr>
        <p:spPr/>
        <p:txBody>
          <a:bodyPr/>
          <a:lstStyle/>
          <a:p>
            <a:fld id="{8199E6F7-83EA-9647-BA4B-122413045F6F}" type="slidenum">
              <a:rPr lang="en-US" smtClean="0"/>
              <a:t>6</a:t>
            </a:fld>
            <a:endParaRPr lang="en-US"/>
          </a:p>
        </p:txBody>
      </p:sp>
      <p:sp>
        <p:nvSpPr>
          <p:cNvPr id="2" name="Text Placeholder 1">
            <a:extLst>
              <a:ext uri="{FF2B5EF4-FFF2-40B4-BE49-F238E27FC236}">
                <a16:creationId xmlns:a16="http://schemas.microsoft.com/office/drawing/2014/main" id="{33186D63-62A1-BDC7-B9A4-E7303EA9EB72}"/>
              </a:ext>
            </a:extLst>
          </p:cNvPr>
          <p:cNvSpPr>
            <a:spLocks noGrp="1"/>
          </p:cNvSpPr>
          <p:nvPr>
            <p:ph type="body" sz="quarter" idx="12"/>
          </p:nvPr>
        </p:nvSpPr>
        <p:spPr>
          <a:xfrm>
            <a:off x="3368488" y="533582"/>
            <a:ext cx="5455024" cy="506664"/>
          </a:xfrm>
        </p:spPr>
        <p:txBody>
          <a:bodyPr anchor="b">
            <a:normAutofit fontScale="92500"/>
          </a:bodyPr>
          <a:lstStyle/>
          <a:p>
            <a:r>
              <a:rPr lang="en-US" dirty="0"/>
              <a:t>Journal Sources Descriptions</a:t>
            </a:r>
          </a:p>
        </p:txBody>
      </p:sp>
      <p:graphicFrame>
        <p:nvGraphicFramePr>
          <p:cNvPr id="12" name="Table 11">
            <a:extLst>
              <a:ext uri="{FF2B5EF4-FFF2-40B4-BE49-F238E27FC236}">
                <a16:creationId xmlns:a16="http://schemas.microsoft.com/office/drawing/2014/main" id="{8F6FC966-288E-404F-C08A-57025A4C41E1}"/>
              </a:ext>
            </a:extLst>
          </p:cNvPr>
          <p:cNvGraphicFramePr>
            <a:graphicFrameLocks noGrp="1"/>
          </p:cNvGraphicFramePr>
          <p:nvPr>
            <p:extLst>
              <p:ext uri="{D42A27DB-BD31-4B8C-83A1-F6EECF244321}">
                <p14:modId xmlns:p14="http://schemas.microsoft.com/office/powerpoint/2010/main" val="1261607441"/>
              </p:ext>
            </p:extLst>
          </p:nvPr>
        </p:nvGraphicFramePr>
        <p:xfrm>
          <a:off x="832585" y="1319062"/>
          <a:ext cx="10536455" cy="5257035"/>
        </p:xfrm>
        <a:graphic>
          <a:graphicData uri="http://schemas.openxmlformats.org/drawingml/2006/table">
            <a:tbl>
              <a:tblPr/>
              <a:tblGrid>
                <a:gridCol w="2477491">
                  <a:extLst>
                    <a:ext uri="{9D8B030D-6E8A-4147-A177-3AD203B41FA5}">
                      <a16:colId xmlns:a16="http://schemas.microsoft.com/office/drawing/2014/main" val="3813723492"/>
                    </a:ext>
                  </a:extLst>
                </a:gridCol>
                <a:gridCol w="8058964">
                  <a:extLst>
                    <a:ext uri="{9D8B030D-6E8A-4147-A177-3AD203B41FA5}">
                      <a16:colId xmlns:a16="http://schemas.microsoft.com/office/drawing/2014/main" val="666578528"/>
                    </a:ext>
                  </a:extLst>
                </a:gridCol>
              </a:tblGrid>
              <a:tr h="178308">
                <a:tc>
                  <a:txBody>
                    <a:bodyPr/>
                    <a:lstStyle/>
                    <a:p>
                      <a:pPr algn="ctr" fontAlgn="ctr"/>
                      <a:r>
                        <a:rPr lang="en-US" sz="1800" b="1" i="0" u="none" strike="noStrike" dirty="0">
                          <a:solidFill>
                            <a:srgbClr val="000000"/>
                          </a:solidFill>
                          <a:effectLst/>
                          <a:latin typeface="Aptos Narrow" panose="020B0004020202020204" pitchFamily="34" charset="0"/>
                        </a:rPr>
                        <a:t>Journal Source</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Aptos Narrow" panose="020B0004020202020204" pitchFamily="34" charset="0"/>
                        </a:rPr>
                        <a:t>Description</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1071949"/>
                  </a:ext>
                </a:extLst>
              </a:tr>
              <a:tr h="356616">
                <a:tc>
                  <a:txBody>
                    <a:bodyPr/>
                    <a:lstStyle/>
                    <a:p>
                      <a:pPr algn="l" fontAlgn="ctr"/>
                      <a:r>
                        <a:rPr lang="en-US" sz="1600" b="0" i="0" u="none" strike="noStrike" dirty="0">
                          <a:solidFill>
                            <a:srgbClr val="000000"/>
                          </a:solidFill>
                          <a:effectLst/>
                          <a:highlight>
                            <a:srgbClr val="FFFF00"/>
                          </a:highlight>
                          <a:latin typeface="Aptos Narrow" panose="020B0004020202020204" pitchFamily="34" charset="0"/>
                        </a:rPr>
                        <a:t>Manual Journal - With Award Cost</a:t>
                      </a:r>
                    </a:p>
                  </a:txBody>
                  <a:tcPr marL="509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highlight>
                            <a:srgbClr val="FFFF00"/>
                          </a:highlight>
                          <a:latin typeface="Aptos Narrow" panose="020B0004020202020204" pitchFamily="34" charset="0"/>
                        </a:rPr>
                        <a:t>Standard manual journal </a:t>
                      </a:r>
                      <a:r>
                        <a:rPr lang="en-US" sz="1600" b="0" i="0" u="none" strike="noStrike" dirty="0">
                          <a:solidFill>
                            <a:srgbClr val="000000"/>
                          </a:solidFill>
                          <a:effectLst/>
                          <a:latin typeface="Aptos Narrow" panose="020B0004020202020204" pitchFamily="34" charset="0"/>
                        </a:rPr>
                        <a:t>source that should be used. This allows Award Cost Processing in the event a grant worktag is used. </a:t>
                      </a:r>
                    </a:p>
                  </a:txBody>
                  <a:tcPr marL="509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0829755"/>
                  </a:ext>
                </a:extLst>
              </a:tr>
              <a:tr h="713232">
                <a:tc>
                  <a:txBody>
                    <a:bodyPr/>
                    <a:lstStyle/>
                    <a:p>
                      <a:pPr algn="l" fontAlgn="ctr"/>
                      <a:r>
                        <a:rPr lang="en-US" sz="1600" b="0" i="0" u="none" strike="noStrike" dirty="0">
                          <a:solidFill>
                            <a:srgbClr val="000000"/>
                          </a:solidFill>
                          <a:effectLst/>
                          <a:highlight>
                            <a:srgbClr val="FFFF00"/>
                          </a:highlight>
                          <a:latin typeface="Aptos Narrow" panose="020B0004020202020204" pitchFamily="34" charset="0"/>
                        </a:rPr>
                        <a:t>Non-Salary Cost Transfer</a:t>
                      </a:r>
                    </a:p>
                  </a:txBody>
                  <a:tcPr marL="509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ptos Narrow" panose="020B0004020202020204" pitchFamily="34" charset="0"/>
                        </a:rPr>
                        <a:t>Journal Source to be used when processing Non-Salary Cost Transfers when the Workday Accounting Adjustment cannot be used. Use cases would be if a portion of an expense needs to be transferred or multiple expenses need to be transferred at the same time. </a:t>
                      </a:r>
                    </a:p>
                  </a:txBody>
                  <a:tcPr marL="509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3060764"/>
                  </a:ext>
                </a:extLst>
              </a:tr>
              <a:tr h="356616">
                <a:tc>
                  <a:txBody>
                    <a:bodyPr/>
                    <a:lstStyle/>
                    <a:p>
                      <a:pPr algn="l" fontAlgn="ctr"/>
                      <a:r>
                        <a:rPr lang="en-US" sz="1600" b="0" i="0" u="none" strike="noStrike" dirty="0">
                          <a:solidFill>
                            <a:srgbClr val="000000"/>
                          </a:solidFill>
                          <a:effectLst/>
                          <a:highlight>
                            <a:srgbClr val="FFFF00"/>
                          </a:highlight>
                          <a:latin typeface="Aptos Narrow" panose="020B0004020202020204" pitchFamily="34" charset="0"/>
                        </a:rPr>
                        <a:t>Manual Journal - Transfers ONLY </a:t>
                      </a:r>
                    </a:p>
                  </a:txBody>
                  <a:tcPr marL="509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ptos Narrow" panose="020B0004020202020204" pitchFamily="34" charset="0"/>
                        </a:rPr>
                        <a:t>Journal source to be used for operational revenue transfers. Ledger Account 9000 (Operating Transfers) must be used with this journal source. </a:t>
                      </a:r>
                    </a:p>
                  </a:txBody>
                  <a:tcPr marL="509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242661"/>
                  </a:ext>
                </a:extLst>
              </a:tr>
              <a:tr h="356616">
                <a:tc>
                  <a:txBody>
                    <a:bodyPr/>
                    <a:lstStyle/>
                    <a:p>
                      <a:pPr algn="l" fontAlgn="ctr"/>
                      <a:r>
                        <a:rPr lang="en-US" sz="1600" b="0" i="0" u="none" strike="noStrike">
                          <a:solidFill>
                            <a:srgbClr val="000000"/>
                          </a:solidFill>
                          <a:effectLst/>
                          <a:latin typeface="Aptos Narrow" panose="020B0004020202020204" pitchFamily="34" charset="0"/>
                        </a:rPr>
                        <a:t>Manual Journal - XJV</a:t>
                      </a:r>
                    </a:p>
                  </a:txBody>
                  <a:tcPr marL="509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ptos Narrow" panose="020B0004020202020204" pitchFamily="34" charset="0"/>
                        </a:rPr>
                        <a:t>Journal source for miscellaneous transfers with no DOA output for UW System use only. </a:t>
                      </a:r>
                    </a:p>
                  </a:txBody>
                  <a:tcPr marL="509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0433998"/>
                  </a:ext>
                </a:extLst>
              </a:tr>
              <a:tr h="356616">
                <a:tc>
                  <a:txBody>
                    <a:bodyPr/>
                    <a:lstStyle/>
                    <a:p>
                      <a:pPr algn="l" fontAlgn="ctr"/>
                      <a:r>
                        <a:rPr lang="en-US" sz="1600" b="0" i="0" u="none" strike="noStrike">
                          <a:solidFill>
                            <a:srgbClr val="000000"/>
                          </a:solidFill>
                          <a:effectLst/>
                          <a:latin typeface="Aptos Narrow" panose="020B0004020202020204" pitchFamily="34" charset="0"/>
                        </a:rPr>
                        <a:t>Manual Journal - XML</a:t>
                      </a:r>
                    </a:p>
                  </a:txBody>
                  <a:tcPr marL="509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ptos Narrow" panose="020B0004020202020204" pitchFamily="34" charset="0"/>
                        </a:rPr>
                        <a:t>Journal source for master lease journals with no DOA output for UW System use only.</a:t>
                      </a:r>
                    </a:p>
                  </a:txBody>
                  <a:tcPr marL="509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3232869"/>
                  </a:ext>
                </a:extLst>
              </a:tr>
              <a:tr h="534924">
                <a:tc>
                  <a:txBody>
                    <a:bodyPr/>
                    <a:lstStyle/>
                    <a:p>
                      <a:pPr algn="l" fontAlgn="ctr"/>
                      <a:r>
                        <a:rPr lang="en-US" sz="1600" b="0" i="0" u="none" strike="noStrike">
                          <a:solidFill>
                            <a:srgbClr val="000000"/>
                          </a:solidFill>
                          <a:effectLst/>
                          <a:latin typeface="Aptos Narrow" panose="020B0004020202020204" pitchFamily="34" charset="0"/>
                        </a:rPr>
                        <a:t>Manual Journal - Year End Adjustments</a:t>
                      </a:r>
                    </a:p>
                  </a:txBody>
                  <a:tcPr marL="509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ptos Narrow" panose="020B0004020202020204" pitchFamily="34" charset="0"/>
                        </a:rPr>
                        <a:t>Journal source replacing Period 998 journals. Journals to this source must be reviewed by UW System prior to posting.</a:t>
                      </a:r>
                    </a:p>
                  </a:txBody>
                  <a:tcPr marL="509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5206636"/>
                  </a:ext>
                </a:extLst>
              </a:tr>
              <a:tr h="356616">
                <a:tc>
                  <a:txBody>
                    <a:bodyPr/>
                    <a:lstStyle/>
                    <a:p>
                      <a:pPr algn="l" fontAlgn="ctr"/>
                      <a:r>
                        <a:rPr lang="en-US" sz="1600" b="0" i="0" u="none" strike="noStrike" dirty="0">
                          <a:solidFill>
                            <a:srgbClr val="000000"/>
                          </a:solidFill>
                          <a:effectLst/>
                          <a:latin typeface="Aptos Narrow" panose="020B0004020202020204" pitchFamily="34" charset="0"/>
                        </a:rPr>
                        <a:t>Manual Journal - No Award Costs</a:t>
                      </a:r>
                    </a:p>
                  </a:txBody>
                  <a:tcPr marL="509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ptos Narrow" panose="020B0004020202020204" pitchFamily="34" charset="0"/>
                        </a:rPr>
                        <a:t>Journal source for Research Administration to make adjustments to grants that should not process award costs. </a:t>
                      </a:r>
                    </a:p>
                  </a:txBody>
                  <a:tcPr marL="509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1138582"/>
                  </a:ext>
                </a:extLst>
              </a:tr>
              <a:tr h="534924">
                <a:tc>
                  <a:txBody>
                    <a:bodyPr/>
                    <a:lstStyle/>
                    <a:p>
                      <a:pPr algn="l" fontAlgn="ctr"/>
                      <a:r>
                        <a:rPr lang="en-US" sz="1600" b="0" i="0" u="none" strike="noStrike" dirty="0">
                          <a:solidFill>
                            <a:srgbClr val="000000"/>
                          </a:solidFill>
                          <a:effectLst/>
                          <a:highlight>
                            <a:srgbClr val="00FF00"/>
                          </a:highlight>
                          <a:latin typeface="Aptos Narrow" panose="020B0004020202020204" pitchFamily="34" charset="0"/>
                        </a:rPr>
                        <a:t>Manual Journal - Cost Share Only</a:t>
                      </a:r>
                    </a:p>
                  </a:txBody>
                  <a:tcPr marL="509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ptos Narrow" panose="020B0004020202020204" pitchFamily="34" charset="0"/>
                        </a:rPr>
                        <a:t>Journal source for Research Administration to record Cost Share Facilities &amp; Administration expenses, Third Party and Waived Facilities &amp; Administration Cost Share entries. </a:t>
                      </a:r>
                    </a:p>
                  </a:txBody>
                  <a:tcPr marL="509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5761409"/>
                  </a:ext>
                </a:extLst>
              </a:tr>
              <a:tr h="356616">
                <a:tc>
                  <a:txBody>
                    <a:bodyPr/>
                    <a:lstStyle/>
                    <a:p>
                      <a:pPr algn="l" fontAlgn="ctr"/>
                      <a:r>
                        <a:rPr lang="en-US" sz="1600" b="0" i="0" u="none" strike="noStrike">
                          <a:solidFill>
                            <a:srgbClr val="000000"/>
                          </a:solidFill>
                          <a:effectLst/>
                          <a:latin typeface="Aptos Narrow" panose="020B0004020202020204" pitchFamily="34" charset="0"/>
                        </a:rPr>
                        <a:t>Manual Journal - F&amp;A Adjustments</a:t>
                      </a:r>
                    </a:p>
                  </a:txBody>
                  <a:tcPr marL="509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ptos Narrow" panose="020B0004020202020204" pitchFamily="34" charset="0"/>
                        </a:rPr>
                        <a:t>Journal source used by Research Administration to make changes to the F&amp;A expense/revenue posted to a grant.</a:t>
                      </a:r>
                    </a:p>
                  </a:txBody>
                  <a:tcPr marL="509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8142563"/>
                  </a:ext>
                </a:extLst>
              </a:tr>
              <a:tr h="356616">
                <a:tc>
                  <a:txBody>
                    <a:bodyPr/>
                    <a:lstStyle/>
                    <a:p>
                      <a:pPr algn="l" fontAlgn="ctr"/>
                      <a:r>
                        <a:rPr lang="en-US" sz="1600" b="0" i="0" u="none" strike="noStrike">
                          <a:solidFill>
                            <a:srgbClr val="000000"/>
                          </a:solidFill>
                          <a:effectLst/>
                          <a:latin typeface="Aptos Narrow" panose="020B0004020202020204" pitchFamily="34" charset="0"/>
                        </a:rPr>
                        <a:t>Residual Balance Transfer </a:t>
                      </a:r>
                    </a:p>
                  </a:txBody>
                  <a:tcPr marL="509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600" b="0" i="0" u="none" strike="noStrike" dirty="0">
                          <a:solidFill>
                            <a:srgbClr val="000000"/>
                          </a:solidFill>
                          <a:effectLst/>
                          <a:latin typeface="Aptos Narrow" panose="020B0004020202020204" pitchFamily="34" charset="0"/>
                        </a:rPr>
                        <a:t>Journal source for Research Administration to transfer the remaining cash balance to a Residual Balance Program if the award permits.</a:t>
                      </a:r>
                    </a:p>
                  </a:txBody>
                  <a:tcPr marL="509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7456898"/>
                  </a:ext>
                </a:extLst>
              </a:tr>
            </a:tbl>
          </a:graphicData>
        </a:graphic>
      </p:graphicFrame>
    </p:spTree>
    <p:extLst>
      <p:ext uri="{BB962C8B-B14F-4D97-AF65-F5344CB8AC3E}">
        <p14:creationId xmlns:p14="http://schemas.microsoft.com/office/powerpoint/2010/main" val="1884477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F7A79-5A28-2462-ECAB-A197D9B5D79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128477-A72E-28A3-0A93-DDFBC9A042A3}"/>
              </a:ext>
            </a:extLst>
          </p:cNvPr>
          <p:cNvSpPr>
            <a:spLocks noGrp="1"/>
          </p:cNvSpPr>
          <p:nvPr>
            <p:ph type="sldNum" sz="quarter" idx="13"/>
          </p:nvPr>
        </p:nvSpPr>
        <p:spPr/>
        <p:txBody>
          <a:bodyPr/>
          <a:lstStyle/>
          <a:p>
            <a:fld id="{8199E6F7-83EA-9647-BA4B-122413045F6F}" type="slidenum">
              <a:rPr lang="en-US" smtClean="0"/>
              <a:t>7</a:t>
            </a:fld>
            <a:endParaRPr lang="en-US"/>
          </a:p>
        </p:txBody>
      </p:sp>
      <p:sp>
        <p:nvSpPr>
          <p:cNvPr id="2" name="Text Placeholder 1">
            <a:extLst>
              <a:ext uri="{FF2B5EF4-FFF2-40B4-BE49-F238E27FC236}">
                <a16:creationId xmlns:a16="http://schemas.microsoft.com/office/drawing/2014/main" id="{A42C1D46-5743-3505-9132-FF5C8D7A0C42}"/>
              </a:ext>
            </a:extLst>
          </p:cNvPr>
          <p:cNvSpPr>
            <a:spLocks noGrp="1"/>
          </p:cNvSpPr>
          <p:nvPr>
            <p:ph type="body" sz="quarter" idx="12"/>
          </p:nvPr>
        </p:nvSpPr>
        <p:spPr>
          <a:xfrm>
            <a:off x="2773220" y="694264"/>
            <a:ext cx="6504178" cy="506664"/>
          </a:xfrm>
        </p:spPr>
        <p:txBody>
          <a:bodyPr anchor="b">
            <a:normAutofit fontScale="77500" lnSpcReduction="20000"/>
          </a:bodyPr>
          <a:lstStyle/>
          <a:p>
            <a:r>
              <a:rPr lang="en-US" dirty="0"/>
              <a:t>Journal Sources Non-Salary Cost Transfer</a:t>
            </a:r>
          </a:p>
        </p:txBody>
      </p:sp>
      <p:pic>
        <p:nvPicPr>
          <p:cNvPr id="5" name="Picture 4">
            <a:extLst>
              <a:ext uri="{FF2B5EF4-FFF2-40B4-BE49-F238E27FC236}">
                <a16:creationId xmlns:a16="http://schemas.microsoft.com/office/drawing/2014/main" id="{1AE63FD3-41FF-7856-BDA7-36A034883388}"/>
              </a:ext>
            </a:extLst>
          </p:cNvPr>
          <p:cNvPicPr>
            <a:picLocks noChangeAspect="1"/>
          </p:cNvPicPr>
          <p:nvPr/>
        </p:nvPicPr>
        <p:blipFill>
          <a:blip r:embed="rId3"/>
          <a:stretch>
            <a:fillRect/>
          </a:stretch>
        </p:blipFill>
        <p:spPr>
          <a:xfrm>
            <a:off x="611400" y="1949350"/>
            <a:ext cx="10969200" cy="3227348"/>
          </a:xfrm>
          <a:prstGeom prst="rect">
            <a:avLst/>
          </a:prstGeom>
        </p:spPr>
      </p:pic>
    </p:spTree>
    <p:extLst>
      <p:ext uri="{BB962C8B-B14F-4D97-AF65-F5344CB8AC3E}">
        <p14:creationId xmlns:p14="http://schemas.microsoft.com/office/powerpoint/2010/main" val="1426526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A3842-849C-4517-2782-4FC817F7BC4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06E078-6654-F22D-DD39-D32B397E92FD}"/>
              </a:ext>
            </a:extLst>
          </p:cNvPr>
          <p:cNvSpPr>
            <a:spLocks noGrp="1"/>
          </p:cNvSpPr>
          <p:nvPr>
            <p:ph type="sldNum" sz="quarter" idx="13"/>
          </p:nvPr>
        </p:nvSpPr>
        <p:spPr/>
        <p:txBody>
          <a:bodyPr/>
          <a:lstStyle/>
          <a:p>
            <a:fld id="{8199E6F7-83EA-9647-BA4B-122413045F6F}" type="slidenum">
              <a:rPr lang="en-US" smtClean="0"/>
              <a:t>8</a:t>
            </a:fld>
            <a:endParaRPr lang="en-US"/>
          </a:p>
        </p:txBody>
      </p:sp>
      <p:sp>
        <p:nvSpPr>
          <p:cNvPr id="2" name="Text Placeholder 1">
            <a:extLst>
              <a:ext uri="{FF2B5EF4-FFF2-40B4-BE49-F238E27FC236}">
                <a16:creationId xmlns:a16="http://schemas.microsoft.com/office/drawing/2014/main" id="{013DCBF5-16DF-6414-09E1-16852CB20221}"/>
              </a:ext>
            </a:extLst>
          </p:cNvPr>
          <p:cNvSpPr>
            <a:spLocks noGrp="1"/>
          </p:cNvSpPr>
          <p:nvPr>
            <p:ph type="body" sz="quarter" idx="12"/>
          </p:nvPr>
        </p:nvSpPr>
        <p:spPr>
          <a:xfrm>
            <a:off x="2584028" y="803217"/>
            <a:ext cx="7023942" cy="506664"/>
          </a:xfrm>
        </p:spPr>
        <p:txBody>
          <a:bodyPr anchor="b">
            <a:normAutofit fontScale="70000" lnSpcReduction="20000"/>
          </a:bodyPr>
          <a:lstStyle/>
          <a:p>
            <a:r>
              <a:rPr lang="en-US" dirty="0"/>
              <a:t>Journal Sources Manual Journal – With Award Costs</a:t>
            </a:r>
          </a:p>
        </p:txBody>
      </p:sp>
      <p:pic>
        <p:nvPicPr>
          <p:cNvPr id="7" name="Picture 6">
            <a:extLst>
              <a:ext uri="{FF2B5EF4-FFF2-40B4-BE49-F238E27FC236}">
                <a16:creationId xmlns:a16="http://schemas.microsoft.com/office/drawing/2014/main" id="{90852D17-C950-9820-C24C-936BEE101295}"/>
              </a:ext>
            </a:extLst>
          </p:cNvPr>
          <p:cNvPicPr>
            <a:picLocks noChangeAspect="1"/>
          </p:cNvPicPr>
          <p:nvPr/>
        </p:nvPicPr>
        <p:blipFill>
          <a:blip r:embed="rId3"/>
          <a:stretch>
            <a:fillRect/>
          </a:stretch>
        </p:blipFill>
        <p:spPr>
          <a:xfrm>
            <a:off x="833894" y="2130219"/>
            <a:ext cx="10535146" cy="3298429"/>
          </a:xfrm>
          <a:prstGeom prst="rect">
            <a:avLst/>
          </a:prstGeom>
        </p:spPr>
      </p:pic>
    </p:spTree>
    <p:extLst>
      <p:ext uri="{BB962C8B-B14F-4D97-AF65-F5344CB8AC3E}">
        <p14:creationId xmlns:p14="http://schemas.microsoft.com/office/powerpoint/2010/main" val="4272350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1B4DA-3390-3767-A30B-45836826093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B727FF-E74C-CC31-232A-12FB181F6C8E}"/>
              </a:ext>
            </a:extLst>
          </p:cNvPr>
          <p:cNvSpPr>
            <a:spLocks noGrp="1"/>
          </p:cNvSpPr>
          <p:nvPr>
            <p:ph type="sldNum" sz="quarter" idx="13"/>
          </p:nvPr>
        </p:nvSpPr>
        <p:spPr/>
        <p:txBody>
          <a:bodyPr/>
          <a:lstStyle/>
          <a:p>
            <a:fld id="{8199E6F7-83EA-9647-BA4B-122413045F6F}" type="slidenum">
              <a:rPr lang="en-US" smtClean="0"/>
              <a:t>9</a:t>
            </a:fld>
            <a:endParaRPr lang="en-US"/>
          </a:p>
        </p:txBody>
      </p:sp>
      <p:sp>
        <p:nvSpPr>
          <p:cNvPr id="2" name="Text Placeholder 1">
            <a:extLst>
              <a:ext uri="{FF2B5EF4-FFF2-40B4-BE49-F238E27FC236}">
                <a16:creationId xmlns:a16="http://schemas.microsoft.com/office/drawing/2014/main" id="{3DF3A70F-3636-9ACA-18BB-E3E6E9235883}"/>
              </a:ext>
            </a:extLst>
          </p:cNvPr>
          <p:cNvSpPr>
            <a:spLocks noGrp="1"/>
          </p:cNvSpPr>
          <p:nvPr>
            <p:ph type="body" sz="quarter" idx="12"/>
          </p:nvPr>
        </p:nvSpPr>
        <p:spPr>
          <a:xfrm>
            <a:off x="2912265" y="803217"/>
            <a:ext cx="6367468" cy="506664"/>
          </a:xfrm>
        </p:spPr>
        <p:txBody>
          <a:bodyPr anchor="b">
            <a:normAutofit fontScale="70000" lnSpcReduction="20000"/>
          </a:bodyPr>
          <a:lstStyle/>
          <a:p>
            <a:r>
              <a:rPr lang="en-US" dirty="0"/>
              <a:t>Journal Sources Manual Journal – Transfer only</a:t>
            </a:r>
          </a:p>
        </p:txBody>
      </p:sp>
      <p:pic>
        <p:nvPicPr>
          <p:cNvPr id="5" name="Picture 4">
            <a:extLst>
              <a:ext uri="{FF2B5EF4-FFF2-40B4-BE49-F238E27FC236}">
                <a16:creationId xmlns:a16="http://schemas.microsoft.com/office/drawing/2014/main" id="{81B454F8-E01D-4D84-2546-54AEA538BBBB}"/>
              </a:ext>
            </a:extLst>
          </p:cNvPr>
          <p:cNvPicPr>
            <a:picLocks noChangeAspect="1"/>
          </p:cNvPicPr>
          <p:nvPr/>
        </p:nvPicPr>
        <p:blipFill>
          <a:blip r:embed="rId3"/>
          <a:stretch>
            <a:fillRect/>
          </a:stretch>
        </p:blipFill>
        <p:spPr>
          <a:xfrm>
            <a:off x="504044" y="1814287"/>
            <a:ext cx="11183911" cy="3229426"/>
          </a:xfrm>
          <a:prstGeom prst="rect">
            <a:avLst/>
          </a:prstGeom>
        </p:spPr>
      </p:pic>
    </p:spTree>
    <p:extLst>
      <p:ext uri="{BB962C8B-B14F-4D97-AF65-F5344CB8AC3E}">
        <p14:creationId xmlns:p14="http://schemas.microsoft.com/office/powerpoint/2010/main" val="2051243460"/>
      </p:ext>
    </p:extLst>
  </p:cSld>
  <p:clrMapOvr>
    <a:masterClrMapping/>
  </p:clrMapOvr>
</p:sld>
</file>

<file path=ppt/theme/theme1.xml><?xml version="1.0" encoding="utf-8"?>
<a:theme xmlns:a="http://schemas.openxmlformats.org/drawingml/2006/main" name="Text-heavy">
  <a:themeElements>
    <a:clrScheme name="UW-Madison theme1">
      <a:dk1>
        <a:srgbClr val="202020"/>
      </a:dk1>
      <a:lt1>
        <a:srgbClr val="FFFFFF"/>
      </a:lt1>
      <a:dk2>
        <a:srgbClr val="101010"/>
      </a:dk2>
      <a:lt2>
        <a:srgbClr val="DADFE1"/>
      </a:lt2>
      <a:accent1>
        <a:srgbClr val="C5050C"/>
      </a:accent1>
      <a:accent2>
        <a:srgbClr val="C5050C"/>
      </a:accent2>
      <a:accent3>
        <a:srgbClr val="9B0000"/>
      </a:accent3>
      <a:accent4>
        <a:srgbClr val="FCCB51"/>
      </a:accent4>
      <a:accent5>
        <a:srgbClr val="80B3AE"/>
      </a:accent5>
      <a:accent6>
        <a:srgbClr val="ADADAD"/>
      </a:accent6>
      <a:hlink>
        <a:srgbClr val="0479A8"/>
      </a:hlink>
      <a:folHlink>
        <a:srgbClr val="047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2B63279-3F4F-D546-AEAF-1BC47058CC33}" vid="{0ABE7E86-EE31-354E-BC8C-B9A2509484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COE_PPT_template(2)</Template>
  <TotalTime>7813</TotalTime>
  <Words>1635</Words>
  <Application>Microsoft Office PowerPoint</Application>
  <PresentationFormat>Widescreen</PresentationFormat>
  <Paragraphs>274</Paragraphs>
  <Slides>46</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Aptos Narrow</vt:lpstr>
      <vt:lpstr>Arial</vt:lpstr>
      <vt:lpstr>Arial Narrow</vt:lpstr>
      <vt:lpstr>Calibri</vt:lpstr>
      <vt:lpstr>Red Hat Display</vt:lpstr>
      <vt:lpstr>Red Hat Display Medium</vt:lpstr>
      <vt:lpstr>Red Hat Text Medium</vt:lpstr>
      <vt:lpstr>Wingdings</vt:lpstr>
      <vt:lpstr>Text-heavy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M365 Install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 Harrington</dc:creator>
  <cp:lastModifiedBy>Kim Harrington</cp:lastModifiedBy>
  <cp:revision>69</cp:revision>
  <dcterms:created xsi:type="dcterms:W3CDTF">2025-06-14T10:33:36Z</dcterms:created>
  <dcterms:modified xsi:type="dcterms:W3CDTF">2025-08-06T12:18:27Z</dcterms:modified>
</cp:coreProperties>
</file>